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54"/>
  </p:notesMasterIdLst>
  <p:sldIdLst>
    <p:sldId id="256" r:id="rId3"/>
    <p:sldId id="257" r:id="rId4"/>
    <p:sldId id="258" r:id="rId5"/>
    <p:sldId id="259" r:id="rId6"/>
    <p:sldId id="296" r:id="rId7"/>
    <p:sldId id="260" r:id="rId8"/>
    <p:sldId id="261" r:id="rId9"/>
    <p:sldId id="262" r:id="rId10"/>
    <p:sldId id="263" r:id="rId11"/>
    <p:sldId id="264" r:id="rId12"/>
    <p:sldId id="265" r:id="rId13"/>
    <p:sldId id="266" r:id="rId14"/>
    <p:sldId id="267" r:id="rId15"/>
    <p:sldId id="268" r:id="rId16"/>
    <p:sldId id="270" r:id="rId17"/>
    <p:sldId id="271" r:id="rId18"/>
    <p:sldId id="297" r:id="rId19"/>
    <p:sldId id="298" r:id="rId20"/>
    <p:sldId id="299" r:id="rId21"/>
    <p:sldId id="274" r:id="rId22"/>
    <p:sldId id="300" r:id="rId23"/>
    <p:sldId id="301" r:id="rId24"/>
    <p:sldId id="302" r:id="rId25"/>
    <p:sldId id="303" r:id="rId26"/>
    <p:sldId id="319" r:id="rId27"/>
    <p:sldId id="305" r:id="rId28"/>
    <p:sldId id="306" r:id="rId29"/>
    <p:sldId id="307" r:id="rId30"/>
    <p:sldId id="308" r:id="rId31"/>
    <p:sldId id="309" r:id="rId32"/>
    <p:sldId id="310" r:id="rId33"/>
    <p:sldId id="311" r:id="rId34"/>
    <p:sldId id="322" r:id="rId35"/>
    <p:sldId id="312" r:id="rId36"/>
    <p:sldId id="275" r:id="rId37"/>
    <p:sldId id="321" r:id="rId38"/>
    <p:sldId id="277" r:id="rId39"/>
    <p:sldId id="324" r:id="rId40"/>
    <p:sldId id="315" r:id="rId41"/>
    <p:sldId id="316" r:id="rId42"/>
    <p:sldId id="284" r:id="rId43"/>
    <p:sldId id="285" r:id="rId44"/>
    <p:sldId id="317" r:id="rId45"/>
    <p:sldId id="286" r:id="rId46"/>
    <p:sldId id="318" r:id="rId47"/>
    <p:sldId id="323" r:id="rId48"/>
    <p:sldId id="289" r:id="rId49"/>
    <p:sldId id="288" r:id="rId50"/>
    <p:sldId id="293" r:id="rId51"/>
    <p:sldId id="294" r:id="rId52"/>
    <p:sldId id="295" r:id="rId53"/>
  </p:sldIdLst>
  <p:sldSz cx="12192000" cy="6858000"/>
  <p:notesSz cx="6858000" cy="9144000"/>
  <p:defaultText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dia" id="{819D485A-F9BB-43C6-9ED3-95CCB98A6A4C}">
          <p14:sldIdLst>
            <p14:sldId id="256"/>
          </p14:sldIdLst>
        </p14:section>
        <p14:section name="presentatie" id="{512C6950-C5D0-42BC-A7AD-0B571EBF85B5}">
          <p14:sldIdLst>
            <p14:sldId id="257"/>
            <p14:sldId id="258"/>
            <p14:sldId id="259"/>
            <p14:sldId id="296"/>
            <p14:sldId id="260"/>
            <p14:sldId id="261"/>
            <p14:sldId id="262"/>
            <p14:sldId id="263"/>
            <p14:sldId id="264"/>
            <p14:sldId id="265"/>
            <p14:sldId id="266"/>
            <p14:sldId id="267"/>
            <p14:sldId id="268"/>
            <p14:sldId id="270"/>
            <p14:sldId id="271"/>
            <p14:sldId id="297"/>
            <p14:sldId id="298"/>
            <p14:sldId id="299"/>
            <p14:sldId id="274"/>
            <p14:sldId id="300"/>
            <p14:sldId id="301"/>
            <p14:sldId id="302"/>
            <p14:sldId id="303"/>
            <p14:sldId id="319"/>
            <p14:sldId id="305"/>
            <p14:sldId id="306"/>
            <p14:sldId id="307"/>
            <p14:sldId id="308"/>
            <p14:sldId id="309"/>
            <p14:sldId id="310"/>
            <p14:sldId id="311"/>
            <p14:sldId id="322"/>
            <p14:sldId id="312"/>
            <p14:sldId id="275"/>
            <p14:sldId id="321"/>
            <p14:sldId id="277"/>
            <p14:sldId id="324"/>
            <p14:sldId id="315"/>
            <p14:sldId id="316"/>
            <p14:sldId id="284"/>
            <p14:sldId id="285"/>
            <p14:sldId id="317"/>
            <p14:sldId id="286"/>
            <p14:sldId id="318"/>
            <p14:sldId id="323"/>
            <p14:sldId id="289"/>
            <p14:sldId id="288"/>
            <p14:sldId id="293"/>
            <p14:sldId id="294"/>
            <p14:sldId id="29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jn | Reanimatie Raad" initials="M|RR" lastIdx="1" clrIdx="0">
    <p:extLst>
      <p:ext uri="{19B8F6BF-5375-455C-9EA6-DF929625EA0E}">
        <p15:presenceInfo xmlns:p15="http://schemas.microsoft.com/office/powerpoint/2012/main" userId="S::maas@reanimatieraad.nl::e63f217c-86df-4374-ab6b-660d3de874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0137"/>
    <a:srgbClr val="005C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57" autoAdjust="0"/>
    <p:restoredTop sz="87251" autoAdjust="0"/>
  </p:normalViewPr>
  <p:slideViewPr>
    <p:cSldViewPr snapToGrid="0">
      <p:cViewPr varScale="1">
        <p:scale>
          <a:sx n="96" d="100"/>
          <a:sy n="96" d="100"/>
        </p:scale>
        <p:origin x="96"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F9A01-5467-4557-946E-92EB427F364B}" type="datetimeFigureOut">
              <a:rPr lang="nl-NL" smtClean="0"/>
              <a:t>8-4-2025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16915-F61E-42F5-B57A-747A09356D8F}" type="slidenum">
              <a:rPr lang="nl-NL" smtClean="0"/>
              <a:t>‹nr.›</a:t>
            </a:fld>
            <a:endParaRPr lang="nl-NL"/>
          </a:p>
        </p:txBody>
      </p:sp>
    </p:spTree>
    <p:extLst>
      <p:ext uri="{BB962C8B-B14F-4D97-AF65-F5344CB8AC3E}">
        <p14:creationId xmlns:p14="http://schemas.microsoft.com/office/powerpoint/2010/main" val="2890188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Versie beheer:</a:t>
            </a:r>
          </a:p>
          <a:p>
            <a:r>
              <a:rPr lang="nl-NL" dirty="0"/>
              <a:t>Juni 2021: 1</a:t>
            </a:r>
            <a:r>
              <a:rPr lang="nl-NL" baseline="30000" dirty="0"/>
              <a:t>e</a:t>
            </a:r>
            <a:r>
              <a:rPr lang="nl-NL" dirty="0"/>
              <a:t>  versie</a:t>
            </a:r>
          </a:p>
          <a:p>
            <a:r>
              <a:rPr lang="nl-NL" dirty="0"/>
              <a:t>Juli 2021: 2</a:t>
            </a:r>
            <a:r>
              <a:rPr lang="nl-NL" baseline="30000" dirty="0"/>
              <a:t>e</a:t>
            </a:r>
            <a:r>
              <a:rPr lang="nl-NL" dirty="0"/>
              <a:t> versie: aangepaste video van borstcompressies baby en reanimatie kind door 1 hulpverlener zonder AED ingevoegd. </a:t>
            </a:r>
          </a:p>
          <a:p>
            <a:r>
              <a:rPr lang="nl-NL" dirty="0"/>
              <a:t>Juni 2022: 3</a:t>
            </a:r>
            <a:r>
              <a:rPr lang="nl-NL" baseline="30000" dirty="0"/>
              <a:t>e</a:t>
            </a:r>
            <a:r>
              <a:rPr lang="nl-NL" dirty="0"/>
              <a:t> versie aanpassing video dia 7 en kleine tekstuele aanpassingen</a:t>
            </a: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a:t>
            </a:fld>
            <a:endParaRPr lang="nl-NL"/>
          </a:p>
        </p:txBody>
      </p:sp>
    </p:spTree>
    <p:extLst>
      <p:ext uri="{BB962C8B-B14F-4D97-AF65-F5344CB8AC3E}">
        <p14:creationId xmlns:p14="http://schemas.microsoft.com/office/powerpoint/2010/main" val="901818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Noot voor de instructeur: niet elke provider lukt het om de borstkas te omvatten. De handen langs de zijkant van de borstkas helpen dan met het stabiliseren van de handen. Alleen de duimen bewegen. Nadruk ligt op het plaatsen van de duimen op elkaar op het borstbeen op de onderste helft van de borstkas. </a:t>
            </a:r>
            <a:r>
              <a:rPr lang="nl-NL" sz="1200" dirty="0">
                <a:latin typeface="Arial" panose="020B0604020202020204" pitchFamily="34" charset="0"/>
                <a:cs typeface="Arial" panose="020B0604020202020204" pitchFamily="34" charset="0"/>
              </a:rPr>
              <a:t>V</a:t>
            </a:r>
            <a:r>
              <a:rPr lang="nl-NL" sz="1200" b="0" i="0" u="none" strike="noStrike" baseline="0" dirty="0">
                <a:latin typeface="Arial" panose="020B0604020202020204" pitchFamily="34" charset="0"/>
                <a:cs typeface="Arial" panose="020B0604020202020204" pitchFamily="34" charset="0"/>
              </a:rPr>
              <a:t>oorkom directe druk op de ribben, de onderste punt van het borstbeen of de bovenbuik</a:t>
            </a:r>
          </a:p>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32</a:t>
            </a:fld>
            <a:endParaRPr lang="nl-NL"/>
          </a:p>
        </p:txBody>
      </p:sp>
    </p:spTree>
    <p:extLst>
      <p:ext uri="{BB962C8B-B14F-4D97-AF65-F5344CB8AC3E}">
        <p14:creationId xmlns:p14="http://schemas.microsoft.com/office/powerpoint/2010/main" val="1069824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36</a:t>
            </a:fld>
            <a:endParaRPr lang="nl-NL"/>
          </a:p>
        </p:txBody>
      </p:sp>
    </p:spTree>
    <p:extLst>
      <p:ext uri="{BB962C8B-B14F-4D97-AF65-F5344CB8AC3E}">
        <p14:creationId xmlns:p14="http://schemas.microsoft.com/office/powerpoint/2010/main" val="2573094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Arial" panose="020B0604020202020204" pitchFamily="34" charset="0"/>
                <a:cs typeface="Arial" panose="020B0604020202020204" pitchFamily="34" charset="0"/>
              </a:rPr>
              <a:t>Noot voor instructeur: Als de AED direct beschikbaar is bij het kind en de reanimatie is nog niet gestart. Geef altijd eerst 5 beademingen voor u de AED aansluit.</a:t>
            </a:r>
          </a:p>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37</a:t>
            </a:fld>
            <a:endParaRPr lang="nl-NL"/>
          </a:p>
        </p:txBody>
      </p:sp>
    </p:spTree>
    <p:extLst>
      <p:ext uri="{BB962C8B-B14F-4D97-AF65-F5344CB8AC3E}">
        <p14:creationId xmlns:p14="http://schemas.microsoft.com/office/powerpoint/2010/main" val="636988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dirty="0">
                <a:latin typeface="Arial" panose="020B0604020202020204" pitchFamily="34" charset="0"/>
                <a:cs typeface="Arial" panose="020B0604020202020204" pitchFamily="34" charset="0"/>
              </a:rPr>
              <a:t>Bij gebruik van elektroden voor volwassenen: voor-achter plakken.</a:t>
            </a:r>
            <a:endParaRPr lang="nl-NL" b="0" i="0"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38</a:t>
            </a:fld>
            <a:endParaRPr lang="nl-NL"/>
          </a:p>
        </p:txBody>
      </p:sp>
    </p:spTree>
    <p:extLst>
      <p:ext uri="{BB962C8B-B14F-4D97-AF65-F5344CB8AC3E}">
        <p14:creationId xmlns:p14="http://schemas.microsoft.com/office/powerpoint/2010/main" val="3445333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dirty="0">
                <a:latin typeface="Arial" panose="020B0604020202020204" pitchFamily="34" charset="0"/>
                <a:cs typeface="Arial" panose="020B0604020202020204" pitchFamily="34" charset="0"/>
              </a:rPr>
              <a:t>Bij gebruik van elektroden voor volwassenen: voor-achter plakken.</a:t>
            </a:r>
            <a:endParaRPr lang="nl-NL" b="0" i="0"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39</a:t>
            </a:fld>
            <a:endParaRPr lang="nl-NL"/>
          </a:p>
        </p:txBody>
      </p:sp>
    </p:spTree>
    <p:extLst>
      <p:ext uri="{BB962C8B-B14F-4D97-AF65-F5344CB8AC3E}">
        <p14:creationId xmlns:p14="http://schemas.microsoft.com/office/powerpoint/2010/main" val="40902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Preventie van reanimatie begint met het herkennen van een </a:t>
            </a:r>
            <a:r>
              <a:rPr lang="nl-NL"/>
              <a:t>ernstig ziek kind. </a:t>
            </a:r>
          </a:p>
          <a:p>
            <a:r>
              <a:rPr lang="nl-NL" dirty="0"/>
              <a:t>Voorkomen is beter dan genezen! Heeft u een niet-pluis gevoel bij een kind, roep professionele hulp. </a:t>
            </a:r>
          </a:p>
          <a:p>
            <a:r>
              <a:rPr lang="nl-NL" dirty="0"/>
              <a:t>Vochtverlies door braken/diarree kan bij jonge kinderen binnen 24 uur tot uitdroging leiden. </a:t>
            </a:r>
          </a:p>
          <a:p>
            <a:r>
              <a:rPr lang="nl-NL" dirty="0"/>
              <a:t>De luchtwegen zijn klein en smal waardoor bij geringe zwelling of slijm al een obstructie wordt veroorzaakt.</a:t>
            </a:r>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48</a:t>
            </a:fld>
            <a:endParaRPr lang="nl-NL"/>
          </a:p>
        </p:txBody>
      </p:sp>
    </p:spTree>
    <p:extLst>
      <p:ext uri="{BB962C8B-B14F-4D97-AF65-F5344CB8AC3E}">
        <p14:creationId xmlns:p14="http://schemas.microsoft.com/office/powerpoint/2010/main" val="287761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3</a:t>
            </a:fld>
            <a:endParaRPr lang="nl-NL"/>
          </a:p>
        </p:txBody>
      </p:sp>
    </p:spTree>
    <p:extLst>
      <p:ext uri="{BB962C8B-B14F-4D97-AF65-F5344CB8AC3E}">
        <p14:creationId xmlns:p14="http://schemas.microsoft.com/office/powerpoint/2010/main" val="1817442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burger is essentieel voor het starten van de keten van overleven. Snel herkennen van een (dreigende) circulatiestoornis, snel alarmeren en snel starten met BLS zijn essentieel voor een goede uitkomst.</a:t>
            </a:r>
          </a:p>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4</a:t>
            </a:fld>
            <a:endParaRPr lang="nl-NL"/>
          </a:p>
        </p:txBody>
      </p:sp>
    </p:spTree>
    <p:extLst>
      <p:ext uri="{BB962C8B-B14F-4D97-AF65-F5344CB8AC3E}">
        <p14:creationId xmlns:p14="http://schemas.microsoft.com/office/powerpoint/2010/main" val="708910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6</a:t>
            </a:fld>
            <a:endParaRPr lang="nl-NL"/>
          </a:p>
        </p:txBody>
      </p:sp>
    </p:spTree>
    <p:extLst>
      <p:ext uri="{BB962C8B-B14F-4D97-AF65-F5344CB8AC3E}">
        <p14:creationId xmlns:p14="http://schemas.microsoft.com/office/powerpoint/2010/main" val="559040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handelingen “voorzichtig schudden aan de schouders” en aan het slachtoffer vragen “Gaat het?” dienen tegelijk uitgevoerd te worden.</a:t>
            </a:r>
          </a:p>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9</a:t>
            </a:fld>
            <a:endParaRPr lang="nl-NL"/>
          </a:p>
        </p:txBody>
      </p:sp>
    </p:spTree>
    <p:extLst>
      <p:ext uri="{BB962C8B-B14F-4D97-AF65-F5344CB8AC3E}">
        <p14:creationId xmlns:p14="http://schemas.microsoft.com/office/powerpoint/2010/main" val="119216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dia maakt onderscheid in een AED halen </a:t>
            </a:r>
            <a:r>
              <a:rPr lang="nl-NL" u="sng" dirty="0"/>
              <a:t>indien</a:t>
            </a:r>
            <a:r>
              <a:rPr lang="nl-NL" dirty="0"/>
              <a:t> beschikbaar en als je hem zelf moet halen dan </a:t>
            </a:r>
            <a:r>
              <a:rPr lang="nl-NL" b="0" u="sng" dirty="0"/>
              <a:t>indien snel </a:t>
            </a:r>
            <a:r>
              <a:rPr lang="nl-NL" dirty="0"/>
              <a:t>beschikbaar. Het is moeilijk dit in een concrete tijd, afstand of locatie uit te drukken omdat de omgevingsomstandigheden enorm kunnen verschillen. Indien een omstander de AED haalt is daar meer tijd voor beschikbaar dan als een hulpverlener alleen is. Wat de hulpverlener zich moet realiseren is dat na het bellen van 112 burgerhulpverleners, politie en dergelijke worden gealarmeerd. Ook zij komen met </a:t>
            </a:r>
            <a:r>
              <a:rPr lang="nl-NL" dirty="0" err="1"/>
              <a:t>AED’s</a:t>
            </a:r>
            <a:r>
              <a:rPr lang="nl-NL" dirty="0"/>
              <a:t>. Een hulpverlener die alleen is kan dus beter starten met borstcompressies en beademingen in afwachting van de AED die meekomt met gealarmeerde burgerhulpverleners. Dit is anders als de AED voor het grijpen ligt. Maar dit voor het grijpen liggen is moeilijk uit te drukken in meters of tijd.</a:t>
            </a:r>
          </a:p>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11</a:t>
            </a:fld>
            <a:endParaRPr lang="nl-NL"/>
          </a:p>
        </p:txBody>
      </p:sp>
    </p:spTree>
    <p:extLst>
      <p:ext uri="{BB962C8B-B14F-4D97-AF65-F5344CB8AC3E}">
        <p14:creationId xmlns:p14="http://schemas.microsoft.com/office/powerpoint/2010/main" val="392921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Arial" panose="020B0604020202020204" pitchFamily="34" charset="0"/>
                <a:cs typeface="Arial" panose="020B0604020202020204" pitchFamily="34" charset="0"/>
              </a:rPr>
              <a:t>Noot voor de instructeur: V</a:t>
            </a:r>
            <a:r>
              <a:rPr lang="nl-NL" sz="1200" b="0" i="0" u="none" strike="noStrike" baseline="0" dirty="0">
                <a:latin typeface="Arial" panose="020B0604020202020204" pitchFamily="34" charset="0"/>
                <a:cs typeface="Arial" panose="020B0604020202020204" pitchFamily="34" charset="0"/>
              </a:rPr>
              <a:t>oorkom leunen en directe druk op de ribben, de onderste punt van het borstbeen of de bovenbuik</a:t>
            </a:r>
          </a:p>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18</a:t>
            </a:fld>
            <a:endParaRPr lang="nl-NL"/>
          </a:p>
        </p:txBody>
      </p:sp>
    </p:spTree>
    <p:extLst>
      <p:ext uri="{BB962C8B-B14F-4D97-AF65-F5344CB8AC3E}">
        <p14:creationId xmlns:p14="http://schemas.microsoft.com/office/powerpoint/2010/main" val="1859425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22</a:t>
            </a:fld>
            <a:endParaRPr lang="nl-NL"/>
          </a:p>
        </p:txBody>
      </p:sp>
    </p:spTree>
    <p:extLst>
      <p:ext uri="{BB962C8B-B14F-4D97-AF65-F5344CB8AC3E}">
        <p14:creationId xmlns:p14="http://schemas.microsoft.com/office/powerpoint/2010/main" val="183737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handelingen “voorzichtig schudden aan de schouders” en aan het slachtoffer vragen “Gaat het?” dienen tegelijk uitgevoerd te worden.</a:t>
            </a:r>
          </a:p>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24</a:t>
            </a:fld>
            <a:endParaRPr lang="nl-NL"/>
          </a:p>
        </p:txBody>
      </p:sp>
    </p:spTree>
    <p:extLst>
      <p:ext uri="{BB962C8B-B14F-4D97-AF65-F5344CB8AC3E}">
        <p14:creationId xmlns:p14="http://schemas.microsoft.com/office/powerpoint/2010/main" val="303533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73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5708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236140E-16C6-4320-9819-1BE8E76CA67B}"/>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1" name="Afbeelding 20">
            <a:extLst>
              <a:ext uri="{FF2B5EF4-FFF2-40B4-BE49-F238E27FC236}">
                <a16:creationId xmlns:a16="http://schemas.microsoft.com/office/drawing/2014/main" id="{A10CFDC1-ACC4-474C-9F40-45B45E7ACE3A}"/>
              </a:ext>
            </a:extLst>
          </p:cNvPr>
          <p:cNvPicPr>
            <a:picLocks noChangeAspect="1"/>
          </p:cNvPicPr>
          <p:nvPr userDrawn="1"/>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78506" y="6163156"/>
            <a:ext cx="1316321" cy="475397"/>
          </a:xfrm>
          <a:prstGeom prst="rect">
            <a:avLst/>
          </a:prstGeom>
        </p:spPr>
      </p:pic>
    </p:spTree>
    <p:extLst>
      <p:ext uri="{BB962C8B-B14F-4D97-AF65-F5344CB8AC3E}">
        <p14:creationId xmlns:p14="http://schemas.microsoft.com/office/powerpoint/2010/main" val="49437912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5C9F">
            <a:alpha val="25098"/>
          </a:srgb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EDA5EDE-049A-48D1-B054-156AD3016C78}"/>
              </a:ext>
            </a:extLst>
          </p:cNvPr>
          <p:cNvPicPr>
            <a:picLocks noChangeAspect="1"/>
          </p:cNvPicPr>
          <p:nvPr userDrawn="1"/>
        </p:nvPicPr>
        <p:blipFill>
          <a:blip r:embed="rId3"/>
          <a:stretch>
            <a:fillRect/>
          </a:stretch>
        </p:blipFill>
        <p:spPr>
          <a:xfrm>
            <a:off x="0" y="6116047"/>
            <a:ext cx="12193200" cy="609660"/>
          </a:xfrm>
          <a:prstGeom prst="rect">
            <a:avLst/>
          </a:prstGeom>
        </p:spPr>
      </p:pic>
    </p:spTree>
    <p:extLst>
      <p:ext uri="{BB962C8B-B14F-4D97-AF65-F5344CB8AC3E}">
        <p14:creationId xmlns:p14="http://schemas.microsoft.com/office/powerpoint/2010/main" val="3352408161"/>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player.vimeo.com/video/713427979?app_id=122963" TargetMode="Externa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player.vimeo.com/video/713428179?app_id=122963"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player.vimeo.com/video/713428482?app_id=122963"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player.vimeo.com/video/713427891?app_id=122963" TargetMode="Externa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player.vimeo.com/video/713428752?app_id=122963"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player.vimeo.com/video/713428302?app_id=122963"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_De_Basiscursus"/><Relationship Id="rId2" Type="http://schemas.openxmlformats.org/officeDocument/2006/relationships/hyperlink" Target="#_Non_Technical_skills"/><Relationship Id="rId1" Type="http://schemas.openxmlformats.org/officeDocument/2006/relationships/slideLayout" Target="../slideLayouts/slideLayout2.xml"/><Relationship Id="rId6" Type="http://schemas.openxmlformats.org/officeDocument/2006/relationships/hyperlink" Target="#_Verdieping_Burgerhulpverlener"/><Relationship Id="rId5" Type="http://schemas.openxmlformats.org/officeDocument/2006/relationships/hyperlink" Target="#_Pocketmasker"/><Relationship Id="rId4" Type="http://schemas.openxmlformats.org/officeDocument/2006/relationships/hyperlink" Target="#_Scenario"/></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player.vimeo.com/video/713428430?app_id=122963"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EE281A7-798F-4660-ADDB-0471DBDC1069}"/>
              </a:ext>
            </a:extLst>
          </p:cNvPr>
          <p:cNvSpPr txBox="1">
            <a:spLocks/>
          </p:cNvSpPr>
          <p:nvPr/>
        </p:nvSpPr>
        <p:spPr>
          <a:xfrm>
            <a:off x="685800" y="1332562"/>
            <a:ext cx="7315200" cy="184813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b="1" dirty="0">
                <a:solidFill>
                  <a:schemeClr val="bg1"/>
                </a:solidFill>
                <a:latin typeface="Arial" panose="020B0604020202020204" pitchFamily="34" charset="0"/>
                <a:cs typeface="Arial" panose="020B0604020202020204" pitchFamily="34" charset="0"/>
              </a:rPr>
              <a:t>Basiscursus reanimatie van baby’s en kinderen (PBLS)</a:t>
            </a:r>
            <a:endParaRPr lang="nl-NL" sz="3600" b="1" i="1" dirty="0">
              <a:solidFill>
                <a:schemeClr val="bg1"/>
              </a:solidFill>
              <a:latin typeface="Arial" panose="020B0604020202020204" pitchFamily="34" charset="0"/>
              <a:cs typeface="Arial" panose="020B0604020202020204" pitchFamily="34" charset="0"/>
            </a:endParaRPr>
          </a:p>
        </p:txBody>
      </p:sp>
      <p:sp>
        <p:nvSpPr>
          <p:cNvPr id="5" name="Ondertitel 2">
            <a:extLst>
              <a:ext uri="{FF2B5EF4-FFF2-40B4-BE49-F238E27FC236}">
                <a16:creationId xmlns:a16="http://schemas.microsoft.com/office/drawing/2014/main" id="{782E9AA4-4C78-41A5-A505-9ACA9700D787}"/>
              </a:ext>
            </a:extLst>
          </p:cNvPr>
          <p:cNvSpPr txBox="1">
            <a:spLocks/>
          </p:cNvSpPr>
          <p:nvPr/>
        </p:nvSpPr>
        <p:spPr>
          <a:xfrm>
            <a:off x="685800" y="3677300"/>
            <a:ext cx="4733488" cy="15052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solidFill>
                  <a:schemeClr val="bg1"/>
                </a:solidFill>
                <a:latin typeface="Arial" panose="020B0604020202020204" pitchFamily="34" charset="0"/>
                <a:cs typeface="Arial" panose="020B0604020202020204" pitchFamily="34" charset="0"/>
              </a:rPr>
              <a:t>Volgens de richtlijnen 2021</a:t>
            </a:r>
          </a:p>
          <a:p>
            <a:pPr marL="0" indent="0">
              <a:buNone/>
            </a:pPr>
            <a:r>
              <a:rPr lang="nl-NL" sz="2000" i="1" dirty="0">
                <a:solidFill>
                  <a:schemeClr val="bg1"/>
                </a:solidFill>
                <a:latin typeface="Arial" panose="020B0604020202020204" pitchFamily="34" charset="0"/>
                <a:cs typeface="Arial" panose="020B0604020202020204" pitchFamily="34" charset="0"/>
              </a:rPr>
              <a:t>Versie juni 2022</a:t>
            </a:r>
          </a:p>
        </p:txBody>
      </p:sp>
      <p:pic>
        <p:nvPicPr>
          <p:cNvPr id="6" name="Afbeelding 5">
            <a:extLst>
              <a:ext uri="{FF2B5EF4-FFF2-40B4-BE49-F238E27FC236}">
                <a16:creationId xmlns:a16="http://schemas.microsoft.com/office/drawing/2014/main" id="{36DA27B7-2578-4280-AE45-DF82BC528F45}"/>
              </a:ext>
            </a:extLst>
          </p:cNvPr>
          <p:cNvPicPr/>
          <p:nvPr/>
        </p:nvPicPr>
        <p:blipFill>
          <a:blip r:embed="rId3">
            <a:extLst>
              <a:ext uri="{28A0092B-C50C-407E-A947-70E740481C1C}">
                <a14:useLocalDpi xmlns:a14="http://schemas.microsoft.com/office/drawing/2010/main" val="0"/>
              </a:ext>
            </a:extLst>
          </a:blip>
          <a:stretch>
            <a:fillRect/>
          </a:stretch>
        </p:blipFill>
        <p:spPr>
          <a:xfrm>
            <a:off x="9217265" y="416902"/>
            <a:ext cx="1886917" cy="798311"/>
          </a:xfrm>
          <a:prstGeom prst="rect">
            <a:avLst/>
          </a:prstGeom>
        </p:spPr>
      </p:pic>
    </p:spTree>
    <p:extLst>
      <p:ext uri="{BB962C8B-B14F-4D97-AF65-F5344CB8AC3E}">
        <p14:creationId xmlns:p14="http://schemas.microsoft.com/office/powerpoint/2010/main" val="2271248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(LAAT) 112 BELLEN + AED</a:t>
            </a:r>
            <a:endParaRPr lang="nl-NL" sz="2800" dirty="0"/>
          </a:p>
        </p:txBody>
      </p:sp>
      <p:sp>
        <p:nvSpPr>
          <p:cNvPr id="14" name="Text Box 3">
            <a:extLst>
              <a:ext uri="{FF2B5EF4-FFF2-40B4-BE49-F238E27FC236}">
                <a16:creationId xmlns:a16="http://schemas.microsoft.com/office/drawing/2014/main" id="{92CEF2CF-57DA-4C34-905A-C693A9ACE47D}"/>
              </a:ext>
            </a:extLst>
          </p:cNvPr>
          <p:cNvSpPr txBox="1">
            <a:spLocks noChangeArrowheads="1"/>
          </p:cNvSpPr>
          <p:nvPr/>
        </p:nvSpPr>
        <p:spPr bwMode="auto">
          <a:xfrm>
            <a:off x="6096000" y="3204311"/>
            <a:ext cx="4962525" cy="2971834"/>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Leg de </a:t>
            </a:r>
            <a:r>
              <a:rPr lang="en-GB" sz="2400" dirty="0" err="1">
                <a:latin typeface="Arial" panose="020B0604020202020204" pitchFamily="34" charset="0"/>
                <a:cs typeface="Arial" panose="020B0604020202020204" pitchFamily="34" charset="0"/>
              </a:rPr>
              <a:t>telefoon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naast</a:t>
            </a:r>
            <a:r>
              <a:rPr lang="en-GB" sz="2400" dirty="0">
                <a:latin typeface="Arial" panose="020B0604020202020204" pitchFamily="34" charset="0"/>
                <a:cs typeface="Arial" panose="020B0604020202020204" pitchFamily="34" charset="0"/>
              </a:rPr>
              <a:t> het kind (op de </a:t>
            </a:r>
            <a:r>
              <a:rPr lang="en-GB" sz="2400" dirty="0" err="1">
                <a:latin typeface="Arial" panose="020B0604020202020204" pitchFamily="34" charset="0"/>
                <a:cs typeface="Arial" panose="020B0604020202020204" pitchFamily="34" charset="0"/>
              </a:rPr>
              <a:t>luidspreker</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functie</a:t>
            </a:r>
            <a:r>
              <a:rPr lang="en-GB" sz="2400" dirty="0">
                <a:latin typeface="Arial" panose="020B0604020202020204" pitchFamily="34" charset="0"/>
                <a:cs typeface="Arial" panose="020B0604020202020204" pitchFamily="34" charset="0"/>
              </a:rPr>
              <a:t>)</a:t>
            </a: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Volg</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instructies</a:t>
            </a:r>
            <a:r>
              <a:rPr lang="en-GB" sz="2400" dirty="0">
                <a:latin typeface="Arial" panose="020B0604020202020204" pitchFamily="34" charset="0"/>
                <a:cs typeface="Arial" panose="020B0604020202020204" pitchFamily="34" charset="0"/>
              </a:rPr>
              <a:t> van de centralist</a:t>
            </a:r>
          </a:p>
        </p:txBody>
      </p:sp>
      <p:grpSp>
        <p:nvGrpSpPr>
          <p:cNvPr id="2" name="Groep 1">
            <a:extLst>
              <a:ext uri="{FF2B5EF4-FFF2-40B4-BE49-F238E27FC236}">
                <a16:creationId xmlns:a16="http://schemas.microsoft.com/office/drawing/2014/main" id="{D20319F0-AB8B-4D4C-ADC6-E9134F0242FD}"/>
              </a:ext>
            </a:extLst>
          </p:cNvPr>
          <p:cNvGrpSpPr/>
          <p:nvPr/>
        </p:nvGrpSpPr>
        <p:grpSpPr>
          <a:xfrm>
            <a:off x="9162572" y="242002"/>
            <a:ext cx="2919410" cy="2866350"/>
            <a:chOff x="9162572" y="242002"/>
            <a:chExt cx="2919410" cy="2866350"/>
          </a:xfrm>
        </p:grpSpPr>
        <p:sp>
          <p:nvSpPr>
            <p:cNvPr id="13" name="Rounded Rectangle 18">
              <a:extLst>
                <a:ext uri="{FF2B5EF4-FFF2-40B4-BE49-F238E27FC236}">
                  <a16:creationId xmlns:a16="http://schemas.microsoft.com/office/drawing/2014/main" id="{BCA29554-3228-44C6-802E-5295FF7227A0}"/>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5" name="Rounded Rectangle 19">
              <a:extLst>
                <a:ext uri="{FF2B5EF4-FFF2-40B4-BE49-F238E27FC236}">
                  <a16:creationId xmlns:a16="http://schemas.microsoft.com/office/drawing/2014/main" id="{C169C94A-A752-4104-992B-8564A582B000}"/>
                </a:ext>
              </a:extLst>
            </p:cNvPr>
            <p:cNvSpPr>
              <a:spLocks/>
            </p:cNvSpPr>
            <p:nvPr/>
          </p:nvSpPr>
          <p:spPr>
            <a:xfrm>
              <a:off x="9162572" y="534152"/>
              <a:ext cx="2160000" cy="252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16" name="Rounded Rectangle 20">
              <a:extLst>
                <a:ext uri="{FF2B5EF4-FFF2-40B4-BE49-F238E27FC236}">
                  <a16:creationId xmlns:a16="http://schemas.microsoft.com/office/drawing/2014/main" id="{07ADA078-832A-4AA7-8BBF-F0C5B29E3061}"/>
                </a:ext>
              </a:extLst>
            </p:cNvPr>
            <p:cNvSpPr>
              <a:spLocks/>
            </p:cNvSpPr>
            <p:nvPr/>
          </p:nvSpPr>
          <p:spPr>
            <a:xfrm>
              <a:off x="9162572" y="82630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6" name="Rounded Rectangle 21">
              <a:extLst>
                <a:ext uri="{FF2B5EF4-FFF2-40B4-BE49-F238E27FC236}">
                  <a16:creationId xmlns:a16="http://schemas.microsoft.com/office/drawing/2014/main" id="{5053C18F-6FF0-4BA5-964F-1C747A864E97}"/>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7" name="Rounded Rectangle 22">
              <a:extLst>
                <a:ext uri="{FF2B5EF4-FFF2-40B4-BE49-F238E27FC236}">
                  <a16:creationId xmlns:a16="http://schemas.microsoft.com/office/drawing/2014/main" id="{57C3AA35-1A32-4544-A597-D7EC77A41ADB}"/>
                </a:ext>
              </a:extLst>
            </p:cNvPr>
            <p:cNvSpPr>
              <a:spLocks/>
            </p:cNvSpPr>
            <p:nvPr/>
          </p:nvSpPr>
          <p:spPr>
            <a:xfrm>
              <a:off x="9162572" y="111845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8" name="Rounded Rectangle 24">
              <a:extLst>
                <a:ext uri="{FF2B5EF4-FFF2-40B4-BE49-F238E27FC236}">
                  <a16:creationId xmlns:a16="http://schemas.microsoft.com/office/drawing/2014/main" id="{E3EAD18F-F840-400C-AF69-B00F744E74A4}"/>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29" name="Rounded Rectangle 24">
              <a:extLst>
                <a:ext uri="{FF2B5EF4-FFF2-40B4-BE49-F238E27FC236}">
                  <a16:creationId xmlns:a16="http://schemas.microsoft.com/office/drawing/2014/main" id="{FDEE6A18-B291-49BC-97E1-D13A497B8265}"/>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0" name="Pijl: omlaag 29">
              <a:extLst>
                <a:ext uri="{FF2B5EF4-FFF2-40B4-BE49-F238E27FC236}">
                  <a16:creationId xmlns:a16="http://schemas.microsoft.com/office/drawing/2014/main" id="{22672670-78C8-4ECB-B8D8-75F230D0B6EE}"/>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1" name="Rounded Rectangle 24">
              <a:extLst>
                <a:ext uri="{FF2B5EF4-FFF2-40B4-BE49-F238E27FC236}">
                  <a16:creationId xmlns:a16="http://schemas.microsoft.com/office/drawing/2014/main" id="{685636C8-22DF-4F98-8FEA-A5F7440FD06F}"/>
                </a:ext>
              </a:extLst>
            </p:cNvPr>
            <p:cNvSpPr>
              <a:spLocks/>
            </p:cNvSpPr>
            <p:nvPr/>
          </p:nvSpPr>
          <p:spPr>
            <a:xfrm>
              <a:off x="9162572" y="140843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2" name="Rounded Rectangle 22">
              <a:extLst>
                <a:ext uri="{FF2B5EF4-FFF2-40B4-BE49-F238E27FC236}">
                  <a16:creationId xmlns:a16="http://schemas.microsoft.com/office/drawing/2014/main" id="{D22B229B-59D6-4CE0-B1A4-041E10ED3FE9}"/>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pic>
        <p:nvPicPr>
          <p:cNvPr id="5" name="Afbeelding 4">
            <a:extLst>
              <a:ext uri="{FF2B5EF4-FFF2-40B4-BE49-F238E27FC236}">
                <a16:creationId xmlns:a16="http://schemas.microsoft.com/office/drawing/2014/main" id="{A4F40E74-0573-4C12-8F25-043D2A57C3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750" y="1183113"/>
            <a:ext cx="3070519" cy="4491773"/>
          </a:xfrm>
          <a:prstGeom prst="rect">
            <a:avLst/>
          </a:prstGeom>
        </p:spPr>
      </p:pic>
      <p:grpSp>
        <p:nvGrpSpPr>
          <p:cNvPr id="8" name="Groep 7">
            <a:extLst>
              <a:ext uri="{FF2B5EF4-FFF2-40B4-BE49-F238E27FC236}">
                <a16:creationId xmlns:a16="http://schemas.microsoft.com/office/drawing/2014/main" id="{516EE35E-95A4-47C3-B542-0FD3E63CDAEF}"/>
              </a:ext>
            </a:extLst>
          </p:cNvPr>
          <p:cNvGrpSpPr/>
          <p:nvPr/>
        </p:nvGrpSpPr>
        <p:grpSpPr>
          <a:xfrm>
            <a:off x="3295516" y="991382"/>
            <a:ext cx="2800484" cy="2592000"/>
            <a:chOff x="2858024" y="786152"/>
            <a:chExt cx="2800484" cy="2592000"/>
          </a:xfrm>
        </p:grpSpPr>
        <p:pic>
          <p:nvPicPr>
            <p:cNvPr id="7" name="Afbeelding 6">
              <a:extLst>
                <a:ext uri="{FF2B5EF4-FFF2-40B4-BE49-F238E27FC236}">
                  <a16:creationId xmlns:a16="http://schemas.microsoft.com/office/drawing/2014/main" id="{CE34DB0D-BECA-42A1-9BA0-D80045AC9A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58024" y="1076133"/>
              <a:ext cx="2800484" cy="1868042"/>
            </a:xfrm>
            <a:prstGeom prst="rect">
              <a:avLst/>
            </a:prstGeom>
          </p:spPr>
        </p:pic>
        <p:sp>
          <p:nvSpPr>
            <p:cNvPr id="4" name="Ovaal 3">
              <a:extLst>
                <a:ext uri="{FF2B5EF4-FFF2-40B4-BE49-F238E27FC236}">
                  <a16:creationId xmlns:a16="http://schemas.microsoft.com/office/drawing/2014/main" id="{9D516A73-AB0E-4B89-B08C-52A5FAB3F2FA}"/>
                </a:ext>
              </a:extLst>
            </p:cNvPr>
            <p:cNvSpPr>
              <a:spLocks noChangeAspect="1"/>
            </p:cNvSpPr>
            <p:nvPr/>
          </p:nvSpPr>
          <p:spPr>
            <a:xfrm>
              <a:off x="2969706" y="786152"/>
              <a:ext cx="2592000" cy="2592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128002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(LAAT) 112 BELLEN + AED</a:t>
            </a:r>
            <a:endParaRPr lang="nl-NL" sz="2800" dirty="0"/>
          </a:p>
        </p:txBody>
      </p:sp>
      <p:sp>
        <p:nvSpPr>
          <p:cNvPr id="13" name="Text Box 3">
            <a:extLst>
              <a:ext uri="{FF2B5EF4-FFF2-40B4-BE49-F238E27FC236}">
                <a16:creationId xmlns:a16="http://schemas.microsoft.com/office/drawing/2014/main" id="{071B7759-8111-46AE-A4B2-E99DA7C3B832}"/>
              </a:ext>
            </a:extLst>
          </p:cNvPr>
          <p:cNvSpPr txBox="1">
            <a:spLocks noChangeArrowheads="1"/>
          </p:cNvSpPr>
          <p:nvPr/>
        </p:nvSpPr>
        <p:spPr bwMode="auto">
          <a:xfrm>
            <a:off x="6096000" y="3459499"/>
            <a:ext cx="4784722" cy="2513509"/>
          </a:xfrm>
          <a:prstGeom prst="rect">
            <a:avLst/>
          </a:prstGeom>
          <a:noFill/>
          <a:ln w="9525">
            <a:noFill/>
            <a:miter lim="800000"/>
            <a:headEnd/>
            <a:tailEnd/>
          </a:ln>
        </p:spPr>
        <p:txBody>
          <a:bodyPr wrap="square" anchor="ctr" anchorCtr="0">
            <a:spAutoFit/>
          </a:bodyPr>
          <a:lstStyle/>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Laat </a:t>
            </a:r>
            <a:r>
              <a:rPr lang="en-GB" sz="2400" dirty="0" err="1">
                <a:latin typeface="Arial" panose="020B0604020202020204" pitchFamily="34" charset="0"/>
                <a:cs typeface="Arial" panose="020B0604020202020204" pitchFamily="34" charset="0"/>
              </a:rPr>
              <a:t>een</a:t>
            </a:r>
            <a:r>
              <a:rPr lang="en-GB" sz="2400" dirty="0">
                <a:latin typeface="Arial" panose="020B0604020202020204" pitchFamily="34" charset="0"/>
                <a:cs typeface="Arial" panose="020B0604020202020204" pitchFamily="34" charset="0"/>
              </a:rPr>
              <a:t> AED </a:t>
            </a:r>
            <a:r>
              <a:rPr lang="en-GB" sz="2400" dirty="0" err="1">
                <a:latin typeface="Arial" panose="020B0604020202020204" pitchFamily="34" charset="0"/>
                <a:cs typeface="Arial" panose="020B0604020202020204" pitchFamily="34" charset="0"/>
              </a:rPr>
              <a:t>halen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indien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beschikbaar</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Ben je </a:t>
            </a:r>
            <a:r>
              <a:rPr lang="en-GB" sz="2400" dirty="0" err="1">
                <a:latin typeface="Arial" panose="020B0604020202020204" pitchFamily="34" charset="0"/>
                <a:cs typeface="Arial" panose="020B0604020202020204" pitchFamily="34" charset="0"/>
              </a:rPr>
              <a:t>alleen</a:t>
            </a:r>
            <a:r>
              <a:rPr lang="en-GB" sz="2400" dirty="0">
                <a:latin typeface="Arial" panose="020B0604020202020204" pitchFamily="34" charset="0"/>
                <a:cs typeface="Arial" panose="020B0604020202020204" pitchFamily="34" charset="0"/>
              </a:rPr>
              <a:t>: de AED </a:t>
            </a:r>
            <a:r>
              <a:rPr lang="en-GB" sz="2400" dirty="0" err="1">
                <a:latin typeface="Arial" panose="020B0604020202020204" pitchFamily="34" charset="0"/>
                <a:cs typeface="Arial" panose="020B0604020202020204" pitchFamily="34" charset="0"/>
              </a:rPr>
              <a:t>halen</a:t>
            </a:r>
            <a:r>
              <a:rPr lang="en-GB" sz="2400" dirty="0">
                <a:latin typeface="Arial" panose="020B0604020202020204" pitchFamily="34" charset="0"/>
                <a:cs typeface="Arial" panose="020B0604020202020204" pitchFamily="34" charset="0"/>
              </a:rPr>
              <a:t> </a:t>
            </a:r>
            <a:r>
              <a:rPr lang="en-GB" sz="2400" b="1" i="1" dirty="0" err="1">
                <a:latin typeface="Arial" panose="020B0604020202020204" pitchFamily="34" charset="0"/>
                <a:cs typeface="Arial" panose="020B0604020202020204" pitchFamily="34" charset="0"/>
              </a:rPr>
              <a:t>na</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controle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ademhaling</a:t>
            </a:r>
            <a:r>
              <a:rPr lang="en-GB" sz="2400" dirty="0">
                <a:latin typeface="Arial" panose="020B0604020202020204" pitchFamily="34" charset="0"/>
                <a:cs typeface="Arial" panose="020B0604020202020204" pitchFamily="34" charset="0"/>
              </a:rPr>
              <a:t> en 5 </a:t>
            </a:r>
            <a:r>
              <a:rPr lang="en-GB" sz="2400" dirty="0" err="1">
                <a:latin typeface="Arial" panose="020B0604020202020204" pitchFamily="34" charset="0"/>
                <a:cs typeface="Arial" panose="020B0604020202020204" pitchFamily="34" charset="0"/>
              </a:rPr>
              <a:t>beademingen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alleen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indien</a:t>
            </a:r>
            <a:r>
              <a:rPr lang="en-GB" sz="2400" dirty="0">
                <a:latin typeface="Arial" panose="020B0604020202020204" pitchFamily="34" charset="0"/>
                <a:cs typeface="Arial" panose="020B0604020202020204" pitchFamily="34" charset="0"/>
              </a:rPr>
              <a:t> AED </a:t>
            </a:r>
            <a:r>
              <a:rPr lang="en-GB" sz="2400" b="1" dirty="0" err="1">
                <a:latin typeface="Arial" panose="020B0604020202020204" pitchFamily="34" charset="0"/>
                <a:cs typeface="Arial" panose="020B0604020202020204" pitchFamily="34" charset="0"/>
              </a:rPr>
              <a:t>snel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beschikbaar</a:t>
            </a:r>
            <a:r>
              <a:rPr lang="en-GB" sz="2400" dirty="0">
                <a:latin typeface="Arial" panose="020B0604020202020204" pitchFamily="34" charset="0"/>
                <a:cs typeface="Arial" panose="020B0604020202020204" pitchFamily="34" charset="0"/>
              </a:rPr>
              <a:t> is)</a:t>
            </a:r>
          </a:p>
        </p:txBody>
      </p:sp>
      <p:grpSp>
        <p:nvGrpSpPr>
          <p:cNvPr id="6" name="Groep 5">
            <a:extLst>
              <a:ext uri="{FF2B5EF4-FFF2-40B4-BE49-F238E27FC236}">
                <a16:creationId xmlns:a16="http://schemas.microsoft.com/office/drawing/2014/main" id="{898C1193-85EA-428B-92B9-8E72B9AE0D9C}"/>
              </a:ext>
            </a:extLst>
          </p:cNvPr>
          <p:cNvGrpSpPr/>
          <p:nvPr/>
        </p:nvGrpSpPr>
        <p:grpSpPr>
          <a:xfrm>
            <a:off x="9162572" y="242002"/>
            <a:ext cx="2919410" cy="2866350"/>
            <a:chOff x="9162572" y="242002"/>
            <a:chExt cx="2919410" cy="2866350"/>
          </a:xfrm>
        </p:grpSpPr>
        <p:sp>
          <p:nvSpPr>
            <p:cNvPr id="33" name="Rounded Rectangle 18">
              <a:extLst>
                <a:ext uri="{FF2B5EF4-FFF2-40B4-BE49-F238E27FC236}">
                  <a16:creationId xmlns:a16="http://schemas.microsoft.com/office/drawing/2014/main" id="{535B72C0-F482-4639-89F0-5486453C16C1}"/>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4" name="Rounded Rectangle 19">
              <a:extLst>
                <a:ext uri="{FF2B5EF4-FFF2-40B4-BE49-F238E27FC236}">
                  <a16:creationId xmlns:a16="http://schemas.microsoft.com/office/drawing/2014/main" id="{7DA5B4E3-7E4E-41BF-8BDE-D1216AE59B45}"/>
                </a:ext>
              </a:extLst>
            </p:cNvPr>
            <p:cNvSpPr>
              <a:spLocks/>
            </p:cNvSpPr>
            <p:nvPr/>
          </p:nvSpPr>
          <p:spPr>
            <a:xfrm>
              <a:off x="9162572" y="534152"/>
              <a:ext cx="2160000" cy="252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35" name="Rounded Rectangle 20">
              <a:extLst>
                <a:ext uri="{FF2B5EF4-FFF2-40B4-BE49-F238E27FC236}">
                  <a16:creationId xmlns:a16="http://schemas.microsoft.com/office/drawing/2014/main" id="{EB3E2A0D-1810-41C5-97CD-830C1E1867A8}"/>
                </a:ext>
              </a:extLst>
            </p:cNvPr>
            <p:cNvSpPr>
              <a:spLocks/>
            </p:cNvSpPr>
            <p:nvPr/>
          </p:nvSpPr>
          <p:spPr>
            <a:xfrm>
              <a:off x="9162572" y="82630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36" name="Rounded Rectangle 21">
              <a:extLst>
                <a:ext uri="{FF2B5EF4-FFF2-40B4-BE49-F238E27FC236}">
                  <a16:creationId xmlns:a16="http://schemas.microsoft.com/office/drawing/2014/main" id="{FE93F8F8-6477-4C3F-A043-FA142CC1B743}"/>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37" name="Rounded Rectangle 22">
              <a:extLst>
                <a:ext uri="{FF2B5EF4-FFF2-40B4-BE49-F238E27FC236}">
                  <a16:creationId xmlns:a16="http://schemas.microsoft.com/office/drawing/2014/main" id="{9BAE4552-2F2F-47AB-9D61-462EEEC99F46}"/>
                </a:ext>
              </a:extLst>
            </p:cNvPr>
            <p:cNvSpPr>
              <a:spLocks/>
            </p:cNvSpPr>
            <p:nvPr/>
          </p:nvSpPr>
          <p:spPr>
            <a:xfrm>
              <a:off x="9162572" y="111845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8" name="Rounded Rectangle 24">
              <a:extLst>
                <a:ext uri="{FF2B5EF4-FFF2-40B4-BE49-F238E27FC236}">
                  <a16:creationId xmlns:a16="http://schemas.microsoft.com/office/drawing/2014/main" id="{DA633292-9F49-44CD-B40A-A72E31D31D17}"/>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9" name="Rounded Rectangle 24">
              <a:extLst>
                <a:ext uri="{FF2B5EF4-FFF2-40B4-BE49-F238E27FC236}">
                  <a16:creationId xmlns:a16="http://schemas.microsoft.com/office/drawing/2014/main" id="{48D64BF7-D799-4A86-9F94-52722230A020}"/>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40" name="Pijl: omlaag 39">
              <a:extLst>
                <a:ext uri="{FF2B5EF4-FFF2-40B4-BE49-F238E27FC236}">
                  <a16:creationId xmlns:a16="http://schemas.microsoft.com/office/drawing/2014/main" id="{043F8D66-7C1F-4229-842A-6D129FED4C38}"/>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41" name="Rounded Rectangle 24">
              <a:extLst>
                <a:ext uri="{FF2B5EF4-FFF2-40B4-BE49-F238E27FC236}">
                  <a16:creationId xmlns:a16="http://schemas.microsoft.com/office/drawing/2014/main" id="{433F219A-B2B2-4C35-A9A4-039ED843FCC5}"/>
                </a:ext>
              </a:extLst>
            </p:cNvPr>
            <p:cNvSpPr>
              <a:spLocks/>
            </p:cNvSpPr>
            <p:nvPr/>
          </p:nvSpPr>
          <p:spPr>
            <a:xfrm>
              <a:off x="9162572" y="140843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42" name="Rounded Rectangle 22">
              <a:extLst>
                <a:ext uri="{FF2B5EF4-FFF2-40B4-BE49-F238E27FC236}">
                  <a16:creationId xmlns:a16="http://schemas.microsoft.com/office/drawing/2014/main" id="{6A1815A8-30E3-4CE1-9219-2190CE6D305A}"/>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pic>
        <p:nvPicPr>
          <p:cNvPr id="5" name="Afbeelding 4">
            <a:extLst>
              <a:ext uri="{FF2B5EF4-FFF2-40B4-BE49-F238E27FC236}">
                <a16:creationId xmlns:a16="http://schemas.microsoft.com/office/drawing/2014/main" id="{045B0153-2F3D-4058-812B-45319D8D956A}"/>
              </a:ext>
            </a:extLst>
          </p:cNvPr>
          <p:cNvPicPr>
            <a:picLocks noChangeAspect="1"/>
          </p:cNvPicPr>
          <p:nvPr/>
        </p:nvPicPr>
        <p:blipFill rotWithShape="1">
          <a:blip r:embed="rId3">
            <a:extLst>
              <a:ext uri="{28A0092B-C50C-407E-A947-70E740481C1C}">
                <a14:useLocalDpi xmlns:a14="http://schemas.microsoft.com/office/drawing/2010/main" val="0"/>
              </a:ext>
            </a:extLst>
          </a:blip>
          <a:srcRect l="7223" t="22936" r="50945" b="8093"/>
          <a:stretch/>
        </p:blipFill>
        <p:spPr>
          <a:xfrm>
            <a:off x="945150" y="1224796"/>
            <a:ext cx="3322050" cy="4408407"/>
          </a:xfrm>
          <a:prstGeom prst="rect">
            <a:avLst/>
          </a:prstGeom>
        </p:spPr>
      </p:pic>
    </p:spTree>
    <p:extLst>
      <p:ext uri="{BB962C8B-B14F-4D97-AF65-F5344CB8AC3E}">
        <p14:creationId xmlns:p14="http://schemas.microsoft.com/office/powerpoint/2010/main" val="187761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55479" y="251561"/>
            <a:ext cx="7481041" cy="954107"/>
          </a:xfrm>
          <a:prstGeom prst="rect">
            <a:avLst/>
          </a:prstGeom>
          <a:noFill/>
        </p:spPr>
        <p:txBody>
          <a:bodyPr wrap="square">
            <a:spAutoFit/>
          </a:bodyPr>
          <a:lstStyle/>
          <a:p>
            <a:pPr algn="ctr"/>
            <a:r>
              <a:rPr lang="nl-NL" sz="2800" b="1" dirty="0">
                <a:solidFill>
                  <a:srgbClr val="084077"/>
                </a:solidFill>
                <a:latin typeface="Arial" charset="0"/>
                <a:cs typeface="Arial" charset="0"/>
              </a:rPr>
              <a:t>MELDKAMERINSTRUCTIE</a:t>
            </a:r>
          </a:p>
          <a:p>
            <a:pPr algn="ctr"/>
            <a:r>
              <a:rPr lang="nl-NL" sz="2800" b="1" dirty="0">
                <a:solidFill>
                  <a:srgbClr val="084077"/>
                </a:solidFill>
                <a:latin typeface="Arial" charset="0"/>
                <a:cs typeface="Arial" charset="0"/>
              </a:rPr>
              <a:t>ALS ONDERDEEL VAN DE REANIMATIE</a:t>
            </a:r>
            <a:endParaRPr lang="nl-NL" sz="2800" dirty="0"/>
          </a:p>
        </p:txBody>
      </p:sp>
      <p:pic>
        <p:nvPicPr>
          <p:cNvPr id="12" name="Afbeelding 11">
            <a:extLst>
              <a:ext uri="{FF2B5EF4-FFF2-40B4-BE49-F238E27FC236}">
                <a16:creationId xmlns:a16="http://schemas.microsoft.com/office/drawing/2014/main" id="{E003A354-B4AE-474D-92FB-551E18EC11E1}"/>
              </a:ext>
            </a:extLst>
          </p:cNvPr>
          <p:cNvPicPr>
            <a:picLocks noChangeAspect="1"/>
          </p:cNvPicPr>
          <p:nvPr/>
        </p:nvPicPr>
        <p:blipFill>
          <a:blip r:embed="rId2"/>
          <a:stretch>
            <a:fillRect/>
          </a:stretch>
        </p:blipFill>
        <p:spPr>
          <a:xfrm>
            <a:off x="3027700" y="947065"/>
            <a:ext cx="6136597" cy="5910935"/>
          </a:xfrm>
          <a:prstGeom prst="rect">
            <a:avLst/>
          </a:prstGeom>
        </p:spPr>
      </p:pic>
    </p:spTree>
    <p:extLst>
      <p:ext uri="{BB962C8B-B14F-4D97-AF65-F5344CB8AC3E}">
        <p14:creationId xmlns:p14="http://schemas.microsoft.com/office/powerpoint/2010/main" val="1209182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OPEN LUCHTWEG</a:t>
            </a:r>
            <a:endParaRPr lang="nl-NL" sz="2800" dirty="0"/>
          </a:p>
        </p:txBody>
      </p:sp>
      <p:grpSp>
        <p:nvGrpSpPr>
          <p:cNvPr id="6" name="Groep 5">
            <a:extLst>
              <a:ext uri="{FF2B5EF4-FFF2-40B4-BE49-F238E27FC236}">
                <a16:creationId xmlns:a16="http://schemas.microsoft.com/office/drawing/2014/main" id="{5DAA339F-628E-4235-AA86-01E7FACE9662}"/>
              </a:ext>
            </a:extLst>
          </p:cNvPr>
          <p:cNvGrpSpPr/>
          <p:nvPr/>
        </p:nvGrpSpPr>
        <p:grpSpPr>
          <a:xfrm>
            <a:off x="9162572" y="242002"/>
            <a:ext cx="2919410" cy="2866350"/>
            <a:chOff x="9162572" y="242002"/>
            <a:chExt cx="2919410" cy="2866350"/>
          </a:xfrm>
        </p:grpSpPr>
        <p:sp>
          <p:nvSpPr>
            <p:cNvPr id="15" name="Rounded Rectangle 18">
              <a:extLst>
                <a:ext uri="{FF2B5EF4-FFF2-40B4-BE49-F238E27FC236}">
                  <a16:creationId xmlns:a16="http://schemas.microsoft.com/office/drawing/2014/main" id="{923C96BD-9190-42ED-93E1-55E8F15B0218}"/>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7" name="Rounded Rectangle 19">
              <a:extLst>
                <a:ext uri="{FF2B5EF4-FFF2-40B4-BE49-F238E27FC236}">
                  <a16:creationId xmlns:a16="http://schemas.microsoft.com/office/drawing/2014/main" id="{4181E616-1C87-4385-85B5-9325A78DB836}"/>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6" name="Rounded Rectangle 20">
              <a:extLst>
                <a:ext uri="{FF2B5EF4-FFF2-40B4-BE49-F238E27FC236}">
                  <a16:creationId xmlns:a16="http://schemas.microsoft.com/office/drawing/2014/main" id="{B2533FB5-DF94-46F1-A61E-CC4AAD151D72}"/>
                </a:ext>
              </a:extLst>
            </p:cNvPr>
            <p:cNvSpPr>
              <a:spLocks/>
            </p:cNvSpPr>
            <p:nvPr/>
          </p:nvSpPr>
          <p:spPr>
            <a:xfrm>
              <a:off x="9162572" y="826302"/>
              <a:ext cx="2160000" cy="252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7" name="Rounded Rectangle 21">
              <a:extLst>
                <a:ext uri="{FF2B5EF4-FFF2-40B4-BE49-F238E27FC236}">
                  <a16:creationId xmlns:a16="http://schemas.microsoft.com/office/drawing/2014/main" id="{F09B679B-EA67-490A-AF92-EDBBC0EB81BB}"/>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8" name="Rounded Rectangle 22">
              <a:extLst>
                <a:ext uri="{FF2B5EF4-FFF2-40B4-BE49-F238E27FC236}">
                  <a16:creationId xmlns:a16="http://schemas.microsoft.com/office/drawing/2014/main" id="{5946EAEB-7CFD-4E77-AE12-430E24652681}"/>
                </a:ext>
              </a:extLst>
            </p:cNvPr>
            <p:cNvSpPr>
              <a:spLocks/>
            </p:cNvSpPr>
            <p:nvPr/>
          </p:nvSpPr>
          <p:spPr>
            <a:xfrm>
              <a:off x="9162572" y="111845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9" name="Rounded Rectangle 24">
              <a:extLst>
                <a:ext uri="{FF2B5EF4-FFF2-40B4-BE49-F238E27FC236}">
                  <a16:creationId xmlns:a16="http://schemas.microsoft.com/office/drawing/2014/main" id="{FA611F16-3548-49A0-8CE8-3B89A69EA96C}"/>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0" name="Rounded Rectangle 24">
              <a:extLst>
                <a:ext uri="{FF2B5EF4-FFF2-40B4-BE49-F238E27FC236}">
                  <a16:creationId xmlns:a16="http://schemas.microsoft.com/office/drawing/2014/main" id="{B38A9592-727E-4BF7-A96C-813FFBA62395}"/>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1" name="Pijl: omlaag 30">
              <a:extLst>
                <a:ext uri="{FF2B5EF4-FFF2-40B4-BE49-F238E27FC236}">
                  <a16:creationId xmlns:a16="http://schemas.microsoft.com/office/drawing/2014/main" id="{AA7AAEF8-FCBD-4218-810B-4198A0C6DC55}"/>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2" name="Rounded Rectangle 24">
              <a:extLst>
                <a:ext uri="{FF2B5EF4-FFF2-40B4-BE49-F238E27FC236}">
                  <a16:creationId xmlns:a16="http://schemas.microsoft.com/office/drawing/2014/main" id="{3BA02793-034D-419D-8CF3-80E6F74F2CF2}"/>
                </a:ext>
              </a:extLst>
            </p:cNvPr>
            <p:cNvSpPr>
              <a:spLocks/>
            </p:cNvSpPr>
            <p:nvPr/>
          </p:nvSpPr>
          <p:spPr>
            <a:xfrm>
              <a:off x="9162572" y="140843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3" name="Rounded Rectangle 22">
              <a:extLst>
                <a:ext uri="{FF2B5EF4-FFF2-40B4-BE49-F238E27FC236}">
                  <a16:creationId xmlns:a16="http://schemas.microsoft.com/office/drawing/2014/main" id="{BFDB4466-F5F6-420A-8E3E-FF78AE57FC2E}"/>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pic>
        <p:nvPicPr>
          <p:cNvPr id="5" name="Afbeelding 4">
            <a:extLst>
              <a:ext uri="{FF2B5EF4-FFF2-40B4-BE49-F238E27FC236}">
                <a16:creationId xmlns:a16="http://schemas.microsoft.com/office/drawing/2014/main" id="{7F8397E3-6988-41D4-8D3E-BA7E60F2AB0F}"/>
              </a:ext>
            </a:extLst>
          </p:cNvPr>
          <p:cNvPicPr>
            <a:picLocks noChangeAspect="1"/>
          </p:cNvPicPr>
          <p:nvPr/>
        </p:nvPicPr>
        <p:blipFill rotWithShape="1">
          <a:blip r:embed="rId2">
            <a:extLst>
              <a:ext uri="{28A0092B-C50C-407E-A947-70E740481C1C}">
                <a14:useLocalDpi xmlns:a14="http://schemas.microsoft.com/office/drawing/2010/main" val="0"/>
              </a:ext>
            </a:extLst>
          </a:blip>
          <a:srcRect l="11380" t="27903" r="39058" b="15605"/>
          <a:stretch/>
        </p:blipFill>
        <p:spPr>
          <a:xfrm>
            <a:off x="110018" y="1457519"/>
            <a:ext cx="5189116" cy="3942962"/>
          </a:xfrm>
          <a:prstGeom prst="rect">
            <a:avLst/>
          </a:prstGeom>
        </p:spPr>
      </p:pic>
      <p:sp>
        <p:nvSpPr>
          <p:cNvPr id="34" name="Rectangle 2">
            <a:extLst>
              <a:ext uri="{FF2B5EF4-FFF2-40B4-BE49-F238E27FC236}">
                <a16:creationId xmlns:a16="http://schemas.microsoft.com/office/drawing/2014/main" id="{EFE3791E-9DC8-44FD-BF48-BA68B60EDAFF}"/>
              </a:ext>
            </a:extLst>
          </p:cNvPr>
          <p:cNvSpPr txBox="1">
            <a:spLocks noChangeArrowheads="1"/>
          </p:cNvSpPr>
          <p:nvPr/>
        </p:nvSpPr>
        <p:spPr bwMode="auto">
          <a:xfrm>
            <a:off x="6060329" y="3429000"/>
            <a:ext cx="5325015" cy="2752725"/>
          </a:xfrm>
          <a:prstGeom prst="rect">
            <a:avLst/>
          </a:prstGeom>
          <a:noFill/>
          <a:ln>
            <a:miter lim="800000"/>
            <a:headEnd/>
            <a:tailEnd/>
          </a:ln>
        </p:spPr>
        <p:txBody>
          <a:bodyPr/>
          <a:lstStyle/>
          <a:p>
            <a:pPr marL="342900" indent="-342900" fontAlgn="base">
              <a:spcAft>
                <a:spcPts val="1200"/>
              </a:spcAft>
              <a:buFont typeface="Arial" panose="020B0604020202020204" pitchFamily="34" charset="0"/>
              <a:buChar char="•"/>
              <a:defRPr/>
            </a:pPr>
            <a:r>
              <a:rPr lang="en-GB" sz="2400" kern="0" dirty="0" err="1">
                <a:latin typeface="Arial" panose="020B0604020202020204" pitchFamily="34" charset="0"/>
                <a:cs typeface="Arial" panose="020B0604020202020204" pitchFamily="34" charset="0"/>
              </a:rPr>
              <a:t>Plaats</a:t>
            </a:r>
            <a:r>
              <a:rPr lang="en-GB" sz="2400" kern="0" dirty="0">
                <a:latin typeface="Arial" panose="020B0604020202020204" pitchFamily="34" charset="0"/>
                <a:cs typeface="Arial" panose="020B0604020202020204" pitchFamily="34" charset="0"/>
              </a:rPr>
              <a:t> 1 hand op het </a:t>
            </a:r>
            <a:r>
              <a:rPr lang="en-GB" sz="2400" kern="0" dirty="0" err="1">
                <a:latin typeface="Arial" panose="020B0604020202020204" pitchFamily="34" charset="0"/>
                <a:cs typeface="Arial" panose="020B0604020202020204" pitchFamily="34" charset="0"/>
              </a:rPr>
              <a:t>voorhoofd</a:t>
            </a:r>
            <a:endParaRPr lang="en-GB" sz="2400" kern="0" dirty="0">
              <a:latin typeface="Arial" panose="020B0604020202020204" pitchFamily="34" charset="0"/>
              <a:cs typeface="Arial" panose="020B0604020202020204" pitchFamily="34" charset="0"/>
            </a:endParaRPr>
          </a:p>
          <a:p>
            <a:pPr marL="342900" indent="-342900" fontAlgn="base">
              <a:spcAft>
                <a:spcPts val="1200"/>
              </a:spcAft>
              <a:buFont typeface="Arial" panose="020B0604020202020204" pitchFamily="34" charset="0"/>
              <a:buChar char="•"/>
              <a:defRPr/>
            </a:pPr>
            <a:r>
              <a:rPr lang="en-GB" sz="2400" kern="0" dirty="0" err="1">
                <a:latin typeface="Arial" panose="020B0604020202020204" pitchFamily="34" charset="0"/>
                <a:cs typeface="Arial" panose="020B0604020202020204" pitchFamily="34" charset="0"/>
              </a:rPr>
              <a:t>Houd</a:t>
            </a:r>
            <a:r>
              <a:rPr lang="en-GB" sz="2400" kern="0" dirty="0">
                <a:latin typeface="Arial" panose="020B0604020202020204" pitchFamily="34" charset="0"/>
                <a:cs typeface="Arial" panose="020B0604020202020204" pitchFamily="34" charset="0"/>
              </a:rPr>
              <a:t> het </a:t>
            </a:r>
            <a:r>
              <a:rPr lang="en-GB" sz="2400" kern="0" dirty="0" err="1">
                <a:latin typeface="Arial" panose="020B0604020202020204" pitchFamily="34" charset="0"/>
                <a:cs typeface="Arial" panose="020B0604020202020204" pitchFamily="34" charset="0"/>
              </a:rPr>
              <a:t>hoofd</a:t>
            </a:r>
            <a:r>
              <a:rPr lang="en-GB" sz="2400" kern="0" dirty="0">
                <a:latin typeface="Arial" panose="020B0604020202020204" pitchFamily="34" charset="0"/>
                <a:cs typeface="Arial" panose="020B0604020202020204" pitchFamily="34" charset="0"/>
              </a:rPr>
              <a:t> in </a:t>
            </a:r>
            <a:r>
              <a:rPr lang="en-GB" sz="2400" kern="0" dirty="0" err="1">
                <a:latin typeface="Arial" panose="020B0604020202020204" pitchFamily="34" charset="0"/>
                <a:cs typeface="Arial" panose="020B0604020202020204" pitchFamily="34" charset="0"/>
              </a:rPr>
              <a:t>iets</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gekantelde</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positie</a:t>
            </a:r>
            <a:endParaRPr lang="en-GB" sz="2400" kern="0" dirty="0">
              <a:latin typeface="Arial" panose="020B0604020202020204" pitchFamily="34" charset="0"/>
              <a:cs typeface="Arial" panose="020B0604020202020204" pitchFamily="34" charset="0"/>
            </a:endParaRPr>
          </a:p>
          <a:p>
            <a:pPr marL="342900" indent="-342900" fontAlgn="base">
              <a:spcAft>
                <a:spcPts val="1200"/>
              </a:spcAft>
              <a:buFont typeface="Arial" panose="020B0604020202020204" pitchFamily="34" charset="0"/>
              <a:buChar char="•"/>
              <a:defRPr/>
            </a:pPr>
            <a:r>
              <a:rPr lang="en-GB" sz="2400" kern="0" dirty="0" err="1">
                <a:latin typeface="Arial" panose="020B0604020202020204" pitchFamily="34" charset="0"/>
                <a:cs typeface="Arial" panose="020B0604020202020204" pitchFamily="34" charset="0"/>
              </a:rPr>
              <a:t>Plaats</a:t>
            </a:r>
            <a:r>
              <a:rPr lang="en-GB" sz="2400" kern="0" dirty="0">
                <a:latin typeface="Arial" panose="020B0604020202020204" pitchFamily="34" charset="0"/>
                <a:cs typeface="Arial" panose="020B0604020202020204" pitchFamily="34" charset="0"/>
              </a:rPr>
              <a:t> 2 </a:t>
            </a:r>
            <a:r>
              <a:rPr lang="en-GB" sz="2400" kern="0" dirty="0" err="1">
                <a:latin typeface="Arial" panose="020B0604020202020204" pitchFamily="34" charset="0"/>
                <a:cs typeface="Arial" panose="020B0604020202020204" pitchFamily="34" charset="0"/>
              </a:rPr>
              <a:t>vingertoppen</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onder</a:t>
            </a:r>
            <a:r>
              <a:rPr lang="en-GB" sz="2400" kern="0" dirty="0">
                <a:latin typeface="Arial" panose="020B0604020202020204" pitchFamily="34" charset="0"/>
                <a:cs typeface="Arial" panose="020B0604020202020204" pitchFamily="34" charset="0"/>
              </a:rPr>
              <a:t> de punt van de kin</a:t>
            </a:r>
          </a:p>
          <a:p>
            <a:pPr marL="342900" indent="-342900" fontAlgn="base">
              <a:spcAft>
                <a:spcPts val="1200"/>
              </a:spcAft>
              <a:buFont typeface="Arial" panose="020B0604020202020204" pitchFamily="34" charset="0"/>
              <a:buChar char="•"/>
              <a:defRPr/>
            </a:pPr>
            <a:r>
              <a:rPr lang="en-GB" sz="2400" kern="0" dirty="0" err="1">
                <a:latin typeface="Arial" panose="020B0604020202020204" pitchFamily="34" charset="0"/>
                <a:cs typeface="Arial" panose="020B0604020202020204" pitchFamily="34" charset="0"/>
              </a:rPr>
              <a:t>Til</a:t>
            </a:r>
            <a:r>
              <a:rPr lang="en-GB" sz="2400" kern="0" dirty="0">
                <a:latin typeface="Arial" panose="020B0604020202020204" pitchFamily="34" charset="0"/>
                <a:cs typeface="Arial" panose="020B0604020202020204" pitchFamily="34" charset="0"/>
              </a:rPr>
              <a:t> de kin op</a:t>
            </a:r>
          </a:p>
        </p:txBody>
      </p:sp>
    </p:spTree>
    <p:extLst>
      <p:ext uri="{BB962C8B-B14F-4D97-AF65-F5344CB8AC3E}">
        <p14:creationId xmlns:p14="http://schemas.microsoft.com/office/powerpoint/2010/main" val="3138359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CONTROLEER ADEMHALING</a:t>
            </a:r>
            <a:endParaRPr lang="nl-NL" sz="2800" dirty="0"/>
          </a:p>
        </p:txBody>
      </p:sp>
      <p:sp>
        <p:nvSpPr>
          <p:cNvPr id="13" name="Text Box 3">
            <a:extLst>
              <a:ext uri="{FF2B5EF4-FFF2-40B4-BE49-F238E27FC236}">
                <a16:creationId xmlns:a16="http://schemas.microsoft.com/office/drawing/2014/main" id="{953A2660-B4A8-4A9C-AD67-4166FA3586C2}"/>
              </a:ext>
            </a:extLst>
          </p:cNvPr>
          <p:cNvSpPr txBox="1">
            <a:spLocks noChangeArrowheads="1"/>
          </p:cNvSpPr>
          <p:nvPr/>
        </p:nvSpPr>
        <p:spPr bwMode="auto">
          <a:xfrm>
            <a:off x="6096000" y="3467107"/>
            <a:ext cx="4320000" cy="2571843"/>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Kijk</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luister</a:t>
            </a:r>
            <a:r>
              <a:rPr lang="en-GB" sz="2400" dirty="0">
                <a:latin typeface="Arial" panose="020B0604020202020204" pitchFamily="34" charset="0"/>
                <a:cs typeface="Arial" panose="020B0604020202020204" pitchFamily="34" charset="0"/>
              </a:rPr>
              <a:t> en </a:t>
            </a:r>
            <a:r>
              <a:rPr lang="en-GB" sz="2400" dirty="0" err="1">
                <a:latin typeface="Arial" panose="020B0604020202020204" pitchFamily="34" charset="0"/>
                <a:cs typeface="Arial" panose="020B0604020202020204" pitchFamily="34" charset="0"/>
              </a:rPr>
              <a:t>voel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maximaal</a:t>
            </a:r>
            <a:r>
              <a:rPr lang="en-GB" sz="2400" dirty="0">
                <a:latin typeface="Arial" panose="020B0604020202020204" pitchFamily="34" charset="0"/>
                <a:cs typeface="Arial" panose="020B0604020202020204" pitchFamily="34" charset="0"/>
              </a:rPr>
              <a:t> 10 </a:t>
            </a:r>
            <a:r>
              <a:rPr lang="en-GB" sz="2400" dirty="0" err="1">
                <a:latin typeface="Arial" panose="020B0604020202020204" pitchFamily="34" charset="0"/>
                <a:cs typeface="Arial" panose="020B0604020202020204" pitchFamily="34" charset="0"/>
              </a:rPr>
              <a:t>seconden</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Ademhaling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niet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normaal</a:t>
            </a:r>
            <a:r>
              <a:rPr lang="en-GB" sz="2400" dirty="0">
                <a:latin typeface="Arial" panose="020B0604020202020204" pitchFamily="34" charset="0"/>
                <a:cs typeface="Arial" panose="020B0604020202020204" pitchFamily="34" charset="0"/>
              </a:rPr>
              <a:t> of </a:t>
            </a:r>
            <a:r>
              <a:rPr lang="en-GB" sz="2400" dirty="0" err="1">
                <a:latin typeface="Arial" panose="020B0604020202020204" pitchFamily="34" charset="0"/>
                <a:cs typeface="Arial" panose="020B0604020202020204" pitchFamily="34" charset="0"/>
              </a:rPr>
              <a:t>twijfel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daarover</a:t>
            </a:r>
            <a:r>
              <a:rPr lang="en-GB" sz="2400" dirty="0">
                <a:latin typeface="Arial" panose="020B0604020202020204" pitchFamily="34" charset="0"/>
                <a:cs typeface="Arial" panose="020B0604020202020204" pitchFamily="34" charset="0"/>
              </a:rPr>
              <a:t>, start de reanimatie</a:t>
            </a:r>
          </a:p>
        </p:txBody>
      </p:sp>
      <p:grpSp>
        <p:nvGrpSpPr>
          <p:cNvPr id="6" name="Groep 5">
            <a:extLst>
              <a:ext uri="{FF2B5EF4-FFF2-40B4-BE49-F238E27FC236}">
                <a16:creationId xmlns:a16="http://schemas.microsoft.com/office/drawing/2014/main" id="{6BF9B8D5-6F05-467A-BB66-C36FCA789120}"/>
              </a:ext>
            </a:extLst>
          </p:cNvPr>
          <p:cNvGrpSpPr/>
          <p:nvPr/>
        </p:nvGrpSpPr>
        <p:grpSpPr>
          <a:xfrm>
            <a:off x="9162572" y="242002"/>
            <a:ext cx="2919410" cy="2866350"/>
            <a:chOff x="9162572" y="242002"/>
            <a:chExt cx="2919410" cy="2866350"/>
          </a:xfrm>
        </p:grpSpPr>
        <p:sp>
          <p:nvSpPr>
            <p:cNvPr id="16" name="Rounded Rectangle 18">
              <a:extLst>
                <a:ext uri="{FF2B5EF4-FFF2-40B4-BE49-F238E27FC236}">
                  <a16:creationId xmlns:a16="http://schemas.microsoft.com/office/drawing/2014/main" id="{13B648DB-FCED-4A02-9523-8E5201408BCC}"/>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7" name="Rounded Rectangle 19">
              <a:extLst>
                <a:ext uri="{FF2B5EF4-FFF2-40B4-BE49-F238E27FC236}">
                  <a16:creationId xmlns:a16="http://schemas.microsoft.com/office/drawing/2014/main" id="{E79254DB-ACE0-42D8-A7B6-9F6B7D70E608}"/>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6" name="Rounded Rectangle 20">
              <a:extLst>
                <a:ext uri="{FF2B5EF4-FFF2-40B4-BE49-F238E27FC236}">
                  <a16:creationId xmlns:a16="http://schemas.microsoft.com/office/drawing/2014/main" id="{04DE2B4C-2D56-4742-A087-9CFF3FEE7DA1}"/>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7" name="Rounded Rectangle 21">
              <a:extLst>
                <a:ext uri="{FF2B5EF4-FFF2-40B4-BE49-F238E27FC236}">
                  <a16:creationId xmlns:a16="http://schemas.microsoft.com/office/drawing/2014/main" id="{360F3DFB-CF0C-4DA9-8FF0-5A9472EA510E}"/>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8" name="Rounded Rectangle 22">
              <a:extLst>
                <a:ext uri="{FF2B5EF4-FFF2-40B4-BE49-F238E27FC236}">
                  <a16:creationId xmlns:a16="http://schemas.microsoft.com/office/drawing/2014/main" id="{994E14FF-8B6F-4C40-A3B2-BB40F0DFABB7}"/>
                </a:ext>
              </a:extLst>
            </p:cNvPr>
            <p:cNvSpPr>
              <a:spLocks/>
            </p:cNvSpPr>
            <p:nvPr/>
          </p:nvSpPr>
          <p:spPr>
            <a:xfrm>
              <a:off x="9162572" y="111845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9" name="Rounded Rectangle 24">
              <a:extLst>
                <a:ext uri="{FF2B5EF4-FFF2-40B4-BE49-F238E27FC236}">
                  <a16:creationId xmlns:a16="http://schemas.microsoft.com/office/drawing/2014/main" id="{75DABEAD-9423-4912-AC6C-B9B90EC52E2E}"/>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0" name="Rounded Rectangle 24">
              <a:extLst>
                <a:ext uri="{FF2B5EF4-FFF2-40B4-BE49-F238E27FC236}">
                  <a16:creationId xmlns:a16="http://schemas.microsoft.com/office/drawing/2014/main" id="{E8926939-BDD6-4A92-AD58-5E1E681E77BF}"/>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1" name="Pijl: omlaag 30">
              <a:extLst>
                <a:ext uri="{FF2B5EF4-FFF2-40B4-BE49-F238E27FC236}">
                  <a16:creationId xmlns:a16="http://schemas.microsoft.com/office/drawing/2014/main" id="{C5191F35-8169-48F2-98D6-948F848829CB}"/>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2" name="Rounded Rectangle 24">
              <a:extLst>
                <a:ext uri="{FF2B5EF4-FFF2-40B4-BE49-F238E27FC236}">
                  <a16:creationId xmlns:a16="http://schemas.microsoft.com/office/drawing/2014/main" id="{6562B758-3912-4F45-B8EE-E4295770CABF}"/>
                </a:ext>
              </a:extLst>
            </p:cNvPr>
            <p:cNvSpPr>
              <a:spLocks/>
            </p:cNvSpPr>
            <p:nvPr/>
          </p:nvSpPr>
          <p:spPr>
            <a:xfrm>
              <a:off x="9162572" y="140843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3" name="Rounded Rectangle 22">
              <a:extLst>
                <a:ext uri="{FF2B5EF4-FFF2-40B4-BE49-F238E27FC236}">
                  <a16:creationId xmlns:a16="http://schemas.microsoft.com/office/drawing/2014/main" id="{A454CF70-5F2C-47C9-9CCE-3F0F2A783C5B}"/>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pic>
        <p:nvPicPr>
          <p:cNvPr id="5" name="Afbeelding 4">
            <a:extLst>
              <a:ext uri="{FF2B5EF4-FFF2-40B4-BE49-F238E27FC236}">
                <a16:creationId xmlns:a16="http://schemas.microsoft.com/office/drawing/2014/main" id="{A2B9211F-C276-4D9D-9C37-05DB864CBDE9}"/>
              </a:ext>
            </a:extLst>
          </p:cNvPr>
          <p:cNvPicPr>
            <a:picLocks noChangeAspect="1"/>
          </p:cNvPicPr>
          <p:nvPr/>
        </p:nvPicPr>
        <p:blipFill rotWithShape="1">
          <a:blip r:embed="rId2">
            <a:extLst>
              <a:ext uri="{28A0092B-C50C-407E-A947-70E740481C1C}">
                <a14:useLocalDpi xmlns:a14="http://schemas.microsoft.com/office/drawing/2010/main" val="0"/>
              </a:ext>
            </a:extLst>
          </a:blip>
          <a:srcRect l="7924" t="19947" r="39704" b="26470"/>
          <a:stretch/>
        </p:blipFill>
        <p:spPr>
          <a:xfrm>
            <a:off x="355824" y="1698412"/>
            <a:ext cx="5081414" cy="3465846"/>
          </a:xfrm>
          <a:prstGeom prst="rect">
            <a:avLst/>
          </a:prstGeom>
        </p:spPr>
      </p:pic>
    </p:spTree>
    <p:extLst>
      <p:ext uri="{BB962C8B-B14F-4D97-AF65-F5344CB8AC3E}">
        <p14:creationId xmlns:p14="http://schemas.microsoft.com/office/powerpoint/2010/main" val="3510367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a:extLst>
              <a:ext uri="{FF2B5EF4-FFF2-40B4-BE49-F238E27FC236}">
                <a16:creationId xmlns:a16="http://schemas.microsoft.com/office/drawing/2014/main" id="{A1DFCFBE-7B4F-4DAC-ACA4-941C7DDFCB1E}"/>
              </a:ext>
            </a:extLst>
          </p:cNvPr>
          <p:cNvGrpSpPr/>
          <p:nvPr/>
        </p:nvGrpSpPr>
        <p:grpSpPr>
          <a:xfrm>
            <a:off x="501650" y="2062903"/>
            <a:ext cx="7531100" cy="1798149"/>
            <a:chOff x="806450" y="2733187"/>
            <a:chExt cx="7531100" cy="1798149"/>
          </a:xfrm>
        </p:grpSpPr>
        <p:sp>
          <p:nvSpPr>
            <p:cNvPr id="16" name="Rounded Rectangle 24">
              <a:extLst>
                <a:ext uri="{FF2B5EF4-FFF2-40B4-BE49-F238E27FC236}">
                  <a16:creationId xmlns:a16="http://schemas.microsoft.com/office/drawing/2014/main" id="{12AC1DE4-EE91-455A-BE15-67E648BF68D3}"/>
                </a:ext>
              </a:extLst>
            </p:cNvPr>
            <p:cNvSpPr>
              <a:spLocks noChangeAspect="1"/>
            </p:cNvSpPr>
            <p:nvPr/>
          </p:nvSpPr>
          <p:spPr>
            <a:xfrm>
              <a:off x="1636271" y="3744859"/>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Oefenen vaardigheden</a:t>
              </a:r>
            </a:p>
          </p:txBody>
        </p:sp>
        <p:sp>
          <p:nvSpPr>
            <p:cNvPr id="17" name="Rectangle 18">
              <a:extLst>
                <a:ext uri="{FF2B5EF4-FFF2-40B4-BE49-F238E27FC236}">
                  <a16:creationId xmlns:a16="http://schemas.microsoft.com/office/drawing/2014/main" id="{D191287B-AB00-4AE4-AD40-1EBFFE549DDD}"/>
                </a:ext>
              </a:extLst>
            </p:cNvPr>
            <p:cNvSpPr>
              <a:spLocks noChangeArrowheads="1"/>
            </p:cNvSpPr>
            <p:nvPr/>
          </p:nvSpPr>
          <p:spPr bwMode="auto">
            <a:xfrm>
              <a:off x="806450" y="2733187"/>
              <a:ext cx="7531100" cy="786477"/>
            </a:xfrm>
            <a:prstGeom prst="rect">
              <a:avLst/>
            </a:prstGeom>
            <a:noFill/>
            <a:ln w="9525">
              <a:noFill/>
              <a:miter lim="800000"/>
              <a:headEnd/>
              <a:tailEnd/>
            </a:ln>
          </p:spPr>
          <p:txBody>
            <a:bodyPr/>
            <a:lstStyle/>
            <a:p>
              <a:pPr algn="ctr">
                <a:spcBef>
                  <a:spcPct val="20000"/>
                </a:spcBef>
              </a:pPr>
              <a:r>
                <a:rPr lang="en-GB" sz="4400" b="1" dirty="0">
                  <a:solidFill>
                    <a:srgbClr val="084077"/>
                  </a:solidFill>
                </a:rPr>
                <a:t>VRAGEN? </a:t>
              </a:r>
              <a:endParaRPr lang="en-GB" sz="4400" dirty="0"/>
            </a:p>
          </p:txBody>
        </p:sp>
      </p:grpSp>
      <p:grpSp>
        <p:nvGrpSpPr>
          <p:cNvPr id="3" name="Groep 2">
            <a:extLst>
              <a:ext uri="{FF2B5EF4-FFF2-40B4-BE49-F238E27FC236}">
                <a16:creationId xmlns:a16="http://schemas.microsoft.com/office/drawing/2014/main" id="{088BB21C-F3F0-4D16-9547-A3C258BC04D7}"/>
              </a:ext>
            </a:extLst>
          </p:cNvPr>
          <p:cNvGrpSpPr/>
          <p:nvPr/>
        </p:nvGrpSpPr>
        <p:grpSpPr>
          <a:xfrm>
            <a:off x="9162572" y="242002"/>
            <a:ext cx="2919410" cy="2866350"/>
            <a:chOff x="9162572" y="242002"/>
            <a:chExt cx="2919410" cy="2866350"/>
          </a:xfrm>
        </p:grpSpPr>
        <p:sp>
          <p:nvSpPr>
            <p:cNvPr id="15" name="Rounded Rectangle 18">
              <a:extLst>
                <a:ext uri="{FF2B5EF4-FFF2-40B4-BE49-F238E27FC236}">
                  <a16:creationId xmlns:a16="http://schemas.microsoft.com/office/drawing/2014/main" id="{A2E998EE-3003-4522-8CAB-3BC8D7E1E4B9}"/>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6" name="Rounded Rectangle 19">
              <a:extLst>
                <a:ext uri="{FF2B5EF4-FFF2-40B4-BE49-F238E27FC236}">
                  <a16:creationId xmlns:a16="http://schemas.microsoft.com/office/drawing/2014/main" id="{FF853B29-9782-4825-B7AB-ADD78E0F64C8}"/>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7" name="Rounded Rectangle 20">
              <a:extLst>
                <a:ext uri="{FF2B5EF4-FFF2-40B4-BE49-F238E27FC236}">
                  <a16:creationId xmlns:a16="http://schemas.microsoft.com/office/drawing/2014/main" id="{B7CB9C72-3637-4457-AAE6-A1F19EBF4839}"/>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8" name="Rounded Rectangle 21">
              <a:extLst>
                <a:ext uri="{FF2B5EF4-FFF2-40B4-BE49-F238E27FC236}">
                  <a16:creationId xmlns:a16="http://schemas.microsoft.com/office/drawing/2014/main" id="{D95674BF-DA50-4B75-9193-C49221B5B8DB}"/>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9" name="Rounded Rectangle 22">
              <a:extLst>
                <a:ext uri="{FF2B5EF4-FFF2-40B4-BE49-F238E27FC236}">
                  <a16:creationId xmlns:a16="http://schemas.microsoft.com/office/drawing/2014/main" id="{727EC4E1-54A3-454A-9211-3B47D14F176E}"/>
                </a:ext>
              </a:extLst>
            </p:cNvPr>
            <p:cNvSpPr>
              <a:spLocks/>
            </p:cNvSpPr>
            <p:nvPr/>
          </p:nvSpPr>
          <p:spPr>
            <a:xfrm>
              <a:off x="9162572" y="111845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0" name="Rounded Rectangle 24">
              <a:extLst>
                <a:ext uri="{FF2B5EF4-FFF2-40B4-BE49-F238E27FC236}">
                  <a16:creationId xmlns:a16="http://schemas.microsoft.com/office/drawing/2014/main" id="{F1CB1879-ABA4-42FF-929D-2472D0A0520E}"/>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1" name="Rounded Rectangle 24">
              <a:extLst>
                <a:ext uri="{FF2B5EF4-FFF2-40B4-BE49-F238E27FC236}">
                  <a16:creationId xmlns:a16="http://schemas.microsoft.com/office/drawing/2014/main" id="{6B300700-8EA2-4306-9CAE-211055866930}"/>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2" name="Pijl: omlaag 31">
              <a:extLst>
                <a:ext uri="{FF2B5EF4-FFF2-40B4-BE49-F238E27FC236}">
                  <a16:creationId xmlns:a16="http://schemas.microsoft.com/office/drawing/2014/main" id="{EE18056C-9A23-4613-A853-93303A18F39F}"/>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3" name="Rounded Rectangle 24">
              <a:extLst>
                <a:ext uri="{FF2B5EF4-FFF2-40B4-BE49-F238E27FC236}">
                  <a16:creationId xmlns:a16="http://schemas.microsoft.com/office/drawing/2014/main" id="{B5083224-CCB3-4244-B21D-BD18EF206A3F}"/>
                </a:ext>
              </a:extLst>
            </p:cNvPr>
            <p:cNvSpPr>
              <a:spLocks/>
            </p:cNvSpPr>
            <p:nvPr/>
          </p:nvSpPr>
          <p:spPr>
            <a:xfrm>
              <a:off x="9162572" y="140843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4" name="Rounded Rectangle 22">
              <a:extLst>
                <a:ext uri="{FF2B5EF4-FFF2-40B4-BE49-F238E27FC236}">
                  <a16:creationId xmlns:a16="http://schemas.microsoft.com/office/drawing/2014/main" id="{A2FEDCD5-DED5-4C58-AA1A-FDAACFE07DED}"/>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spTree>
    <p:extLst>
      <p:ext uri="{BB962C8B-B14F-4D97-AF65-F5344CB8AC3E}">
        <p14:creationId xmlns:p14="http://schemas.microsoft.com/office/powerpoint/2010/main" val="1777447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954107"/>
          </a:xfrm>
          <a:prstGeom prst="rect">
            <a:avLst/>
          </a:prstGeom>
          <a:noFill/>
        </p:spPr>
        <p:txBody>
          <a:bodyPr wrap="square">
            <a:spAutoFit/>
          </a:bodyPr>
          <a:lstStyle/>
          <a:p>
            <a:pPr algn="ctr"/>
            <a:r>
              <a:rPr lang="nl-NL" sz="2800" b="1" dirty="0">
                <a:solidFill>
                  <a:srgbClr val="084077"/>
                </a:solidFill>
                <a:latin typeface="Arial" charset="0"/>
                <a:cs typeface="Arial" charset="0"/>
              </a:rPr>
              <a:t>ADEMHALING NIET NORMAAL? GEEF 5 BEADEMINGEN</a:t>
            </a:r>
            <a:endParaRPr lang="nl-NL" sz="2800" dirty="0"/>
          </a:p>
        </p:txBody>
      </p:sp>
      <p:grpSp>
        <p:nvGrpSpPr>
          <p:cNvPr id="6" name="Groep 5">
            <a:extLst>
              <a:ext uri="{FF2B5EF4-FFF2-40B4-BE49-F238E27FC236}">
                <a16:creationId xmlns:a16="http://schemas.microsoft.com/office/drawing/2014/main" id="{7B043FE1-426B-44DD-B3DF-50780D5A4A80}"/>
              </a:ext>
            </a:extLst>
          </p:cNvPr>
          <p:cNvGrpSpPr/>
          <p:nvPr/>
        </p:nvGrpSpPr>
        <p:grpSpPr>
          <a:xfrm>
            <a:off x="9162572" y="242002"/>
            <a:ext cx="2919410" cy="2866350"/>
            <a:chOff x="9162572" y="242002"/>
            <a:chExt cx="2919410" cy="2866350"/>
          </a:xfrm>
        </p:grpSpPr>
        <p:sp>
          <p:nvSpPr>
            <p:cNvPr id="15" name="Rounded Rectangle 18">
              <a:extLst>
                <a:ext uri="{FF2B5EF4-FFF2-40B4-BE49-F238E27FC236}">
                  <a16:creationId xmlns:a16="http://schemas.microsoft.com/office/drawing/2014/main" id="{B8A43531-E37D-41E8-89D1-0348471AD8C0}"/>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6" name="Rounded Rectangle 19">
              <a:extLst>
                <a:ext uri="{FF2B5EF4-FFF2-40B4-BE49-F238E27FC236}">
                  <a16:creationId xmlns:a16="http://schemas.microsoft.com/office/drawing/2014/main" id="{0221E9FA-85F6-47A5-86CA-2102A5941026}"/>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7" name="Rounded Rectangle 20">
              <a:extLst>
                <a:ext uri="{FF2B5EF4-FFF2-40B4-BE49-F238E27FC236}">
                  <a16:creationId xmlns:a16="http://schemas.microsoft.com/office/drawing/2014/main" id="{1D63B9D6-2FA0-4913-8FF3-5112BA023E3C}"/>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8" name="Rounded Rectangle 21">
              <a:extLst>
                <a:ext uri="{FF2B5EF4-FFF2-40B4-BE49-F238E27FC236}">
                  <a16:creationId xmlns:a16="http://schemas.microsoft.com/office/drawing/2014/main" id="{489DA52A-67A4-42B6-BD3B-4C695FB3D416}"/>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9" name="Rounded Rectangle 22">
              <a:extLst>
                <a:ext uri="{FF2B5EF4-FFF2-40B4-BE49-F238E27FC236}">
                  <a16:creationId xmlns:a16="http://schemas.microsoft.com/office/drawing/2014/main" id="{980BA94F-E75C-4E19-B6E3-B14902631204}"/>
                </a:ext>
              </a:extLst>
            </p:cNvPr>
            <p:cNvSpPr>
              <a:spLocks/>
            </p:cNvSpPr>
            <p:nvPr/>
          </p:nvSpPr>
          <p:spPr>
            <a:xfrm>
              <a:off x="9162572" y="111845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0" name="Rounded Rectangle 24">
              <a:extLst>
                <a:ext uri="{FF2B5EF4-FFF2-40B4-BE49-F238E27FC236}">
                  <a16:creationId xmlns:a16="http://schemas.microsoft.com/office/drawing/2014/main" id="{18DB199F-AF0B-4BE9-9EF7-2558CC751247}"/>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1" name="Rounded Rectangle 24">
              <a:extLst>
                <a:ext uri="{FF2B5EF4-FFF2-40B4-BE49-F238E27FC236}">
                  <a16:creationId xmlns:a16="http://schemas.microsoft.com/office/drawing/2014/main" id="{C52875A9-F905-4685-84C1-AFCB3250636F}"/>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2" name="Pijl: omlaag 31">
              <a:extLst>
                <a:ext uri="{FF2B5EF4-FFF2-40B4-BE49-F238E27FC236}">
                  <a16:creationId xmlns:a16="http://schemas.microsoft.com/office/drawing/2014/main" id="{0FEF36B2-36F6-41DB-9E10-415F5CEC6802}"/>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3" name="Rounded Rectangle 24">
              <a:extLst>
                <a:ext uri="{FF2B5EF4-FFF2-40B4-BE49-F238E27FC236}">
                  <a16:creationId xmlns:a16="http://schemas.microsoft.com/office/drawing/2014/main" id="{98A616FF-77EE-4661-A34D-7AE65B491829}"/>
                </a:ext>
              </a:extLst>
            </p:cNvPr>
            <p:cNvSpPr>
              <a:spLocks/>
            </p:cNvSpPr>
            <p:nvPr/>
          </p:nvSpPr>
          <p:spPr>
            <a:xfrm>
              <a:off x="9162572" y="1408432"/>
              <a:ext cx="2160000" cy="252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4" name="Rounded Rectangle 22">
              <a:extLst>
                <a:ext uri="{FF2B5EF4-FFF2-40B4-BE49-F238E27FC236}">
                  <a16:creationId xmlns:a16="http://schemas.microsoft.com/office/drawing/2014/main" id="{0CDE0E62-7A4E-47F6-85A7-8F01DC1BDF48}"/>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sp>
        <p:nvSpPr>
          <p:cNvPr id="35" name="Rectangle 2">
            <a:extLst>
              <a:ext uri="{FF2B5EF4-FFF2-40B4-BE49-F238E27FC236}">
                <a16:creationId xmlns:a16="http://schemas.microsoft.com/office/drawing/2014/main" id="{0A6E6E3B-9CBA-405B-B0C6-7E7CA5731493}"/>
              </a:ext>
            </a:extLst>
          </p:cNvPr>
          <p:cNvSpPr>
            <a:spLocks noChangeArrowheads="1"/>
          </p:cNvSpPr>
          <p:nvPr/>
        </p:nvSpPr>
        <p:spPr bwMode="auto">
          <a:xfrm>
            <a:off x="6096000" y="3582771"/>
            <a:ext cx="5228139" cy="1781676"/>
          </a:xfrm>
          <a:prstGeom prst="rect">
            <a:avLst/>
          </a:prstGeom>
          <a:noFill/>
          <a:ln w="9525">
            <a:noFill/>
            <a:miter lim="800000"/>
            <a:headEnd/>
            <a:tailEnd/>
          </a:ln>
        </p:spPr>
        <p:txBody>
          <a:bodyPr/>
          <a:lstStyle/>
          <a:p>
            <a:pPr marL="252000" indent="-252000">
              <a:spcBef>
                <a:spcPts val="1200"/>
              </a:spcBef>
              <a:buFont typeface="Arial" pitchFamily="34" charset="0"/>
              <a:buChar char="•"/>
            </a:pPr>
            <a:r>
              <a:rPr lang="en-GB" sz="2400" dirty="0" err="1">
                <a:latin typeface="Arial" panose="020B0604020202020204" pitchFamily="34" charset="0"/>
                <a:cs typeface="Arial" panose="020B0604020202020204" pitchFamily="34" charset="0"/>
              </a:rPr>
              <a:t>Kantel</a:t>
            </a:r>
            <a:r>
              <a:rPr lang="en-GB" sz="2400" dirty="0">
                <a:latin typeface="Arial" panose="020B0604020202020204" pitchFamily="34" charset="0"/>
                <a:cs typeface="Arial" panose="020B0604020202020204" pitchFamily="34" charset="0"/>
              </a:rPr>
              <a:t> het </a:t>
            </a:r>
            <a:r>
              <a:rPr lang="en-GB" sz="2400" dirty="0" err="1">
                <a:latin typeface="Arial" panose="020B0604020202020204" pitchFamily="34" charset="0"/>
                <a:cs typeface="Arial" panose="020B0604020202020204" pitchFamily="34" charset="0"/>
              </a:rPr>
              <a:t>hoofd</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voorzichtig</a:t>
            </a:r>
            <a:r>
              <a:rPr lang="en-GB" sz="2400" dirty="0">
                <a:latin typeface="Arial" panose="020B0604020202020204" pitchFamily="34" charset="0"/>
                <a:cs typeface="Arial" panose="020B0604020202020204" pitchFamily="34" charset="0"/>
              </a:rPr>
              <a:t>.</a:t>
            </a:r>
          </a:p>
          <a:p>
            <a:pPr marL="252000" indent="-252000">
              <a:spcBef>
                <a:spcPts val="1200"/>
              </a:spcBef>
              <a:buFont typeface="Arial" pitchFamily="34" charset="0"/>
              <a:buChar char="•"/>
            </a:pPr>
            <a:r>
              <a:rPr lang="en-GB" sz="2400" dirty="0" err="1">
                <a:latin typeface="Arial" panose="020B0604020202020204" pitchFamily="34" charset="0"/>
                <a:cs typeface="Arial" panose="020B0604020202020204" pitchFamily="34" charset="0"/>
              </a:rPr>
              <a:t>Plaats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lippen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rond</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mond</a:t>
            </a:r>
            <a:r>
              <a:rPr lang="en-GB" sz="2400" dirty="0">
                <a:latin typeface="Arial" panose="020B0604020202020204" pitchFamily="34" charset="0"/>
                <a:cs typeface="Arial" panose="020B0604020202020204" pitchFamily="34" charset="0"/>
              </a:rPr>
              <a:t>. </a:t>
            </a:r>
            <a:r>
              <a:rPr lang="nl-NL" sz="2400" dirty="0">
                <a:latin typeface="Arial" panose="020B0604020202020204" pitchFamily="34" charset="0"/>
                <a:cs typeface="Arial" panose="020B0604020202020204" pitchFamily="34" charset="0"/>
              </a:rPr>
              <a:t>Knijp de neus dicht.</a:t>
            </a:r>
          </a:p>
          <a:p>
            <a:pPr marL="252000" indent="-252000">
              <a:spcBef>
                <a:spcPts val="1200"/>
              </a:spcBef>
              <a:buFont typeface="Arial" pitchFamily="34" charset="0"/>
              <a:buChar char="•"/>
            </a:pPr>
            <a:r>
              <a:rPr lang="nl-NL" sz="2400" dirty="0">
                <a:latin typeface="Arial" panose="020B0604020202020204" pitchFamily="34" charset="0"/>
                <a:cs typeface="Arial" panose="020B0604020202020204" pitchFamily="34" charset="0"/>
              </a:rPr>
              <a:t>Blaas rustig tot borstkas beweegt</a:t>
            </a:r>
            <a:endParaRPr lang="en-GB" sz="2400" dirty="0">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E8A029E1-0B53-4433-9B7E-52A5A2E5D916}"/>
              </a:ext>
            </a:extLst>
          </p:cNvPr>
          <p:cNvPicPr>
            <a:picLocks noChangeAspect="1"/>
          </p:cNvPicPr>
          <p:nvPr/>
        </p:nvPicPr>
        <p:blipFill rotWithShape="1">
          <a:blip r:embed="rId2">
            <a:extLst>
              <a:ext uri="{28A0092B-C50C-407E-A947-70E740481C1C}">
                <a14:useLocalDpi xmlns:a14="http://schemas.microsoft.com/office/drawing/2010/main" val="0"/>
              </a:ext>
            </a:extLst>
          </a:blip>
          <a:srcRect l="11222" t="27002" r="33486" b="12412"/>
          <a:stretch/>
        </p:blipFill>
        <p:spPr>
          <a:xfrm>
            <a:off x="321506" y="1541478"/>
            <a:ext cx="5164894" cy="3775043"/>
          </a:xfrm>
          <a:prstGeom prst="rect">
            <a:avLst/>
          </a:prstGeom>
        </p:spPr>
      </p:pic>
    </p:spTree>
    <p:extLst>
      <p:ext uri="{BB962C8B-B14F-4D97-AF65-F5344CB8AC3E}">
        <p14:creationId xmlns:p14="http://schemas.microsoft.com/office/powerpoint/2010/main" val="3091356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ALS HET KIND </a:t>
            </a:r>
            <a:r>
              <a:rPr lang="nl-NL" sz="2800" b="1" kern="1200" dirty="0">
                <a:solidFill>
                  <a:srgbClr val="E40137"/>
                </a:solidFill>
                <a:latin typeface="Arial" charset="0"/>
                <a:ea typeface="+mn-ea"/>
                <a:cs typeface="Arial" charset="0"/>
              </a:rPr>
              <a:t>WEL</a:t>
            </a:r>
            <a:r>
              <a:rPr lang="nl-NL" sz="2800" b="1" kern="1200" dirty="0">
                <a:solidFill>
                  <a:srgbClr val="084077"/>
                </a:solidFill>
                <a:latin typeface="Arial" charset="0"/>
                <a:ea typeface="+mn-ea"/>
                <a:cs typeface="Arial" charset="0"/>
              </a:rPr>
              <a:t> REAGEERT</a:t>
            </a:r>
            <a:endParaRPr lang="nl-NL" sz="2800" dirty="0"/>
          </a:p>
        </p:txBody>
      </p:sp>
      <p:sp>
        <p:nvSpPr>
          <p:cNvPr id="45" name="Rectangle 2">
            <a:extLst>
              <a:ext uri="{FF2B5EF4-FFF2-40B4-BE49-F238E27FC236}">
                <a16:creationId xmlns:a16="http://schemas.microsoft.com/office/drawing/2014/main" id="{D54311E9-6715-4F7D-9C30-18D7CB4C3B1A}"/>
              </a:ext>
            </a:extLst>
          </p:cNvPr>
          <p:cNvSpPr>
            <a:spLocks noChangeArrowheads="1"/>
          </p:cNvSpPr>
          <p:nvPr/>
        </p:nvSpPr>
        <p:spPr bwMode="auto">
          <a:xfrm>
            <a:off x="6096000" y="3721619"/>
            <a:ext cx="5555745" cy="1679056"/>
          </a:xfrm>
          <a:prstGeom prst="rect">
            <a:avLst/>
          </a:prstGeom>
          <a:noFill/>
          <a:ln w="9525">
            <a:noFill/>
            <a:miter lim="800000"/>
            <a:headEnd/>
            <a:tailEnd/>
          </a:ln>
        </p:spPr>
        <p:txBody>
          <a:bodyPr/>
          <a:lstStyle/>
          <a:p>
            <a:pPr>
              <a:spcBef>
                <a:spcPts val="1200"/>
              </a:spcBef>
            </a:pPr>
            <a:r>
              <a:rPr lang="en-GB" sz="2400" b="1" dirty="0">
                <a:solidFill>
                  <a:srgbClr val="E40137"/>
                </a:solidFill>
                <a:latin typeface="Arial" panose="020B0604020202020204" pitchFamily="34" charset="0"/>
                <a:cs typeface="Arial" panose="020B0604020202020204" pitchFamily="34" charset="0"/>
              </a:rPr>
              <a:t>Leg het kind in </a:t>
            </a:r>
            <a:r>
              <a:rPr lang="en-GB" sz="2400" b="1" dirty="0" err="1">
                <a:solidFill>
                  <a:srgbClr val="E40137"/>
                </a:solidFill>
                <a:latin typeface="Arial" panose="020B0604020202020204" pitchFamily="34" charset="0"/>
                <a:cs typeface="Arial" panose="020B0604020202020204" pitchFamily="34" charset="0"/>
              </a:rPr>
              <a:t>zijligging</a:t>
            </a:r>
            <a:r>
              <a:rPr lang="en-GB" sz="2400" dirty="0">
                <a:solidFill>
                  <a:srgbClr val="E40137"/>
                </a:solidFill>
                <a:latin typeface="Arial" panose="020B0604020202020204" pitchFamily="34" charset="0"/>
                <a:cs typeface="Arial" panose="020B0604020202020204" pitchFamily="34" charset="0"/>
              </a:rPr>
              <a:t>.</a:t>
            </a:r>
          </a:p>
          <a:p>
            <a:pPr>
              <a:spcBef>
                <a:spcPts val="1200"/>
              </a:spcBef>
            </a:pPr>
            <a:endParaRPr lang="en-GB" sz="2400" dirty="0">
              <a:solidFill>
                <a:srgbClr val="E40137"/>
              </a:solidFill>
              <a:latin typeface="Arial" panose="020B0604020202020204" pitchFamily="34" charset="0"/>
              <a:cs typeface="Arial" panose="020B0604020202020204" pitchFamily="34" charset="0"/>
            </a:endParaRPr>
          </a:p>
          <a:p>
            <a:pPr>
              <a:spcBef>
                <a:spcPts val="1200"/>
              </a:spcBef>
            </a:pPr>
            <a:r>
              <a:rPr lang="nl-NL" sz="2400" b="1" dirty="0">
                <a:latin typeface="Arial" panose="020B0604020202020204" pitchFamily="34" charset="0"/>
                <a:cs typeface="Arial" panose="020B0604020202020204" pitchFamily="34" charset="0"/>
              </a:rPr>
              <a:t>Controleer continue de ademhaling.</a:t>
            </a:r>
          </a:p>
          <a:p>
            <a:pPr>
              <a:spcBef>
                <a:spcPts val="1200"/>
              </a:spcBef>
            </a:pPr>
            <a:endParaRPr lang="en-GB" sz="2400" dirty="0">
              <a:solidFill>
                <a:srgbClr val="E40137"/>
              </a:solidFill>
            </a:endParaRPr>
          </a:p>
        </p:txBody>
      </p:sp>
      <p:sp>
        <p:nvSpPr>
          <p:cNvPr id="46" name="Rectangle 2">
            <a:extLst>
              <a:ext uri="{FF2B5EF4-FFF2-40B4-BE49-F238E27FC236}">
                <a16:creationId xmlns:a16="http://schemas.microsoft.com/office/drawing/2014/main" id="{96D45C34-1ABC-43C3-BDC3-7347C437469F}"/>
              </a:ext>
            </a:extLst>
          </p:cNvPr>
          <p:cNvSpPr>
            <a:spLocks noChangeArrowheads="1"/>
          </p:cNvSpPr>
          <p:nvPr/>
        </p:nvSpPr>
        <p:spPr bwMode="auto">
          <a:xfrm>
            <a:off x="6096000" y="1355130"/>
            <a:ext cx="5778645" cy="2073870"/>
          </a:xfrm>
          <a:prstGeom prst="rect">
            <a:avLst/>
          </a:prstGeom>
          <a:noFill/>
          <a:ln w="9525">
            <a:noFill/>
            <a:miter lim="800000"/>
            <a:headEnd/>
            <a:tailEnd/>
          </a:ln>
        </p:spPr>
        <p:txBody>
          <a:bodyPr/>
          <a:lstStyle/>
          <a:p>
            <a:pPr marL="252000" indent="-252000">
              <a:spcBef>
                <a:spcPts val="1200"/>
              </a:spcBef>
            </a:pPr>
            <a:r>
              <a:rPr lang="en-GB" sz="2400" dirty="0" err="1">
                <a:latin typeface="Arial" panose="020B0604020202020204" pitchFamily="34" charset="0"/>
                <a:cs typeface="Arial" panose="020B0604020202020204" pitchFamily="34" charset="0"/>
              </a:rPr>
              <a:t>Als</a:t>
            </a:r>
            <a:r>
              <a:rPr lang="en-GB" sz="2400" dirty="0">
                <a:latin typeface="Arial" panose="020B0604020202020204" pitchFamily="34" charset="0"/>
                <a:cs typeface="Arial" panose="020B0604020202020204" pitchFamily="34" charset="0"/>
              </a:rPr>
              <a:t> het kind:</a:t>
            </a:r>
          </a:p>
          <a:p>
            <a:pPr marL="252000" indent="-252000">
              <a:buFont typeface="Arial" charset="0"/>
              <a:buChar char="•"/>
            </a:pPr>
            <a:r>
              <a:rPr lang="en-GB" sz="2400" dirty="0" err="1">
                <a:latin typeface="Arial" panose="020B0604020202020204" pitchFamily="34" charset="0"/>
                <a:cs typeface="Arial" panose="020B0604020202020204" pitchFamily="34" charset="0"/>
              </a:rPr>
              <a:t>Wakker</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wordt</a:t>
            </a:r>
            <a:endParaRPr lang="en-GB" sz="2400" dirty="0">
              <a:latin typeface="Arial" panose="020B0604020202020204" pitchFamily="34" charset="0"/>
              <a:cs typeface="Arial" panose="020B0604020202020204" pitchFamily="34" charset="0"/>
            </a:endParaRPr>
          </a:p>
          <a:p>
            <a:pPr marL="252000" indent="-252000">
              <a:buFont typeface="Arial" charset="0"/>
              <a:buChar char="•"/>
            </a:pPr>
            <a:r>
              <a:rPr lang="en-GB" sz="2400" dirty="0" err="1">
                <a:latin typeface="Arial" panose="020B0604020202020204" pitchFamily="34" charset="0"/>
                <a:cs typeface="Arial" panose="020B0604020202020204" pitchFamily="34" charset="0"/>
              </a:rPr>
              <a:t>Beweegt</a:t>
            </a:r>
            <a:r>
              <a:rPr lang="en-GB" sz="2400" dirty="0">
                <a:latin typeface="Arial" panose="020B0604020202020204" pitchFamily="34" charset="0"/>
                <a:cs typeface="Arial" panose="020B0604020202020204" pitchFamily="34" charset="0"/>
              </a:rPr>
              <a:t> </a:t>
            </a:r>
          </a:p>
          <a:p>
            <a:pPr marL="252000" indent="-252000">
              <a:buFont typeface="Arial" charset="0"/>
              <a:buChar char="•"/>
            </a:pPr>
            <a:r>
              <a:rPr lang="en-GB" sz="2400" dirty="0" err="1">
                <a:latin typeface="Arial" panose="020B0604020202020204" pitchFamily="34" charset="0"/>
                <a:cs typeface="Arial" panose="020B0604020202020204" pitchFamily="34" charset="0"/>
              </a:rPr>
              <a:t>Ogen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opent</a:t>
            </a:r>
            <a:endParaRPr lang="en-GB" sz="2400" dirty="0">
              <a:latin typeface="Arial" panose="020B0604020202020204" pitchFamily="34" charset="0"/>
              <a:cs typeface="Arial" panose="020B0604020202020204" pitchFamily="34" charset="0"/>
            </a:endParaRPr>
          </a:p>
          <a:p>
            <a:pPr marL="252000" indent="-252000">
              <a:buFont typeface="Arial" charset="0"/>
              <a:buChar char="•"/>
            </a:pPr>
            <a:r>
              <a:rPr lang="en-GB" sz="2400" dirty="0" err="1">
                <a:latin typeface="Arial" panose="020B0604020202020204" pitchFamily="34" charset="0"/>
                <a:cs typeface="Arial" panose="020B0604020202020204" pitchFamily="34" charset="0"/>
              </a:rPr>
              <a:t>Normaal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ademt</a:t>
            </a:r>
            <a:endParaRPr lang="en-US" sz="2400" dirty="0">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1B3C12EE-426A-4A8C-BFAE-C01EB894A3AE}"/>
              </a:ext>
            </a:extLst>
          </p:cNvPr>
          <p:cNvPicPr>
            <a:picLocks noChangeAspect="1"/>
          </p:cNvPicPr>
          <p:nvPr/>
        </p:nvPicPr>
        <p:blipFill rotWithShape="1">
          <a:blip r:embed="rId2">
            <a:extLst>
              <a:ext uri="{28A0092B-C50C-407E-A947-70E740481C1C}">
                <a14:useLocalDpi xmlns:a14="http://schemas.microsoft.com/office/drawing/2010/main" val="0"/>
              </a:ext>
            </a:extLst>
          </a:blip>
          <a:srcRect l="9649" t="6363" r="18990"/>
          <a:stretch/>
        </p:blipFill>
        <p:spPr>
          <a:xfrm>
            <a:off x="684040" y="1355130"/>
            <a:ext cx="4729317" cy="4142932"/>
          </a:xfrm>
          <a:prstGeom prst="rect">
            <a:avLst/>
          </a:prstGeom>
        </p:spPr>
      </p:pic>
    </p:spTree>
    <p:extLst>
      <p:ext uri="{BB962C8B-B14F-4D97-AF65-F5344CB8AC3E}">
        <p14:creationId xmlns:p14="http://schemas.microsoft.com/office/powerpoint/2010/main" val="4270547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661093" y="252000"/>
            <a:ext cx="7941748" cy="954107"/>
          </a:xfrm>
          <a:prstGeom prst="rect">
            <a:avLst/>
          </a:prstGeom>
          <a:noFill/>
        </p:spPr>
        <p:txBody>
          <a:bodyPr wrap="square">
            <a:spAutoFit/>
          </a:bodyPr>
          <a:lstStyle/>
          <a:p>
            <a:pPr algn="ctr"/>
            <a:r>
              <a:rPr lang="nl-NL" sz="2800" b="1" dirty="0">
                <a:solidFill>
                  <a:srgbClr val="084077"/>
                </a:solidFill>
                <a:latin typeface="Arial" charset="0"/>
                <a:cs typeface="Arial" charset="0"/>
              </a:rPr>
              <a:t>ALS HET KIND </a:t>
            </a:r>
            <a:r>
              <a:rPr lang="nl-NL" sz="2800" b="1" dirty="0">
                <a:solidFill>
                  <a:srgbClr val="E40137"/>
                </a:solidFill>
                <a:latin typeface="Arial" charset="0"/>
                <a:cs typeface="Arial" charset="0"/>
              </a:rPr>
              <a:t>NIET</a:t>
            </a:r>
            <a:r>
              <a:rPr lang="nl-NL" sz="2800" b="1" dirty="0">
                <a:solidFill>
                  <a:srgbClr val="084077"/>
                </a:solidFill>
                <a:latin typeface="Arial" charset="0"/>
                <a:cs typeface="Arial" charset="0"/>
              </a:rPr>
              <a:t> REAGEERT</a:t>
            </a:r>
          </a:p>
          <a:p>
            <a:pPr algn="ctr"/>
            <a:r>
              <a:rPr lang="nl-NL" sz="2800" b="1" dirty="0">
                <a:solidFill>
                  <a:srgbClr val="084077"/>
                </a:solidFill>
                <a:latin typeface="Arial" charset="0"/>
                <a:cs typeface="Arial" charset="0"/>
              </a:rPr>
              <a:t>Geef na 5 beademingen 15 borstcompressies</a:t>
            </a:r>
            <a:endParaRPr lang="nl-NL" sz="2800" dirty="0"/>
          </a:p>
        </p:txBody>
      </p:sp>
      <p:grpSp>
        <p:nvGrpSpPr>
          <p:cNvPr id="6" name="Groep 5">
            <a:extLst>
              <a:ext uri="{FF2B5EF4-FFF2-40B4-BE49-F238E27FC236}">
                <a16:creationId xmlns:a16="http://schemas.microsoft.com/office/drawing/2014/main" id="{9160E3B9-A81C-44BB-A8AA-F10B8C2ED70B}"/>
              </a:ext>
            </a:extLst>
          </p:cNvPr>
          <p:cNvGrpSpPr/>
          <p:nvPr/>
        </p:nvGrpSpPr>
        <p:grpSpPr>
          <a:xfrm>
            <a:off x="9162572" y="242002"/>
            <a:ext cx="2919410" cy="2866350"/>
            <a:chOff x="9162572" y="242002"/>
            <a:chExt cx="2919410" cy="2866350"/>
          </a:xfrm>
        </p:grpSpPr>
        <p:sp>
          <p:nvSpPr>
            <p:cNvPr id="26" name="Rounded Rectangle 18">
              <a:extLst>
                <a:ext uri="{FF2B5EF4-FFF2-40B4-BE49-F238E27FC236}">
                  <a16:creationId xmlns:a16="http://schemas.microsoft.com/office/drawing/2014/main" id="{016D13A6-236F-49D8-A23E-A01DC6A074B5}"/>
                </a:ext>
              </a:extLst>
            </p:cNvPr>
            <p:cNvSpPr>
              <a:spLocks/>
            </p:cNvSpPr>
            <p:nvPr/>
          </p:nvSpPr>
          <p:spPr>
            <a:xfrm>
              <a:off x="9162572" y="1988392"/>
              <a:ext cx="2160000" cy="396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7" name="Rounded Rectangle 19">
              <a:extLst>
                <a:ext uri="{FF2B5EF4-FFF2-40B4-BE49-F238E27FC236}">
                  <a16:creationId xmlns:a16="http://schemas.microsoft.com/office/drawing/2014/main" id="{FA7447B9-522E-448A-96FF-E905982C248B}"/>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8" name="Rounded Rectangle 20">
              <a:extLst>
                <a:ext uri="{FF2B5EF4-FFF2-40B4-BE49-F238E27FC236}">
                  <a16:creationId xmlns:a16="http://schemas.microsoft.com/office/drawing/2014/main" id="{035B45CD-FA4F-4DCB-AB39-2C9BEF1BE351}"/>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9" name="Rounded Rectangle 21">
              <a:extLst>
                <a:ext uri="{FF2B5EF4-FFF2-40B4-BE49-F238E27FC236}">
                  <a16:creationId xmlns:a16="http://schemas.microsoft.com/office/drawing/2014/main" id="{66FF57E9-A493-4C0A-AA21-E5897A94C143}"/>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30" name="Rounded Rectangle 22">
              <a:extLst>
                <a:ext uri="{FF2B5EF4-FFF2-40B4-BE49-F238E27FC236}">
                  <a16:creationId xmlns:a16="http://schemas.microsoft.com/office/drawing/2014/main" id="{68FB9D8F-64C9-48DE-9ED7-B955DDE8195A}"/>
                </a:ext>
              </a:extLst>
            </p:cNvPr>
            <p:cNvSpPr>
              <a:spLocks/>
            </p:cNvSpPr>
            <p:nvPr/>
          </p:nvSpPr>
          <p:spPr>
            <a:xfrm>
              <a:off x="9162572" y="111845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1" name="Rounded Rectangle 24">
              <a:extLst>
                <a:ext uri="{FF2B5EF4-FFF2-40B4-BE49-F238E27FC236}">
                  <a16:creationId xmlns:a16="http://schemas.microsoft.com/office/drawing/2014/main" id="{9E6264E0-81C2-449C-BAFD-29D328656BAE}"/>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2" name="Rounded Rectangle 24">
              <a:extLst>
                <a:ext uri="{FF2B5EF4-FFF2-40B4-BE49-F238E27FC236}">
                  <a16:creationId xmlns:a16="http://schemas.microsoft.com/office/drawing/2014/main" id="{2E60C903-A71D-4659-B1A9-A42E3283E984}"/>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3" name="Pijl: omlaag 32">
              <a:extLst>
                <a:ext uri="{FF2B5EF4-FFF2-40B4-BE49-F238E27FC236}">
                  <a16:creationId xmlns:a16="http://schemas.microsoft.com/office/drawing/2014/main" id="{67FEC0F7-7AD0-40F2-A3DE-9E1C4062312D}"/>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4" name="Rounded Rectangle 24">
              <a:extLst>
                <a:ext uri="{FF2B5EF4-FFF2-40B4-BE49-F238E27FC236}">
                  <a16:creationId xmlns:a16="http://schemas.microsoft.com/office/drawing/2014/main" id="{51A52431-AFDE-4B83-844A-8B1AD6E4CCE9}"/>
                </a:ext>
              </a:extLst>
            </p:cNvPr>
            <p:cNvSpPr>
              <a:spLocks/>
            </p:cNvSpPr>
            <p:nvPr/>
          </p:nvSpPr>
          <p:spPr>
            <a:xfrm>
              <a:off x="9162572" y="140843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5" name="Rounded Rectangle 22">
              <a:extLst>
                <a:ext uri="{FF2B5EF4-FFF2-40B4-BE49-F238E27FC236}">
                  <a16:creationId xmlns:a16="http://schemas.microsoft.com/office/drawing/2014/main" id="{C5DF9973-AF5E-43C4-87D0-D6921262B04A}"/>
                </a:ext>
              </a:extLst>
            </p:cNvPr>
            <p:cNvSpPr>
              <a:spLocks/>
            </p:cNvSpPr>
            <p:nvPr/>
          </p:nvSpPr>
          <p:spPr>
            <a:xfrm>
              <a:off x="9162572" y="169841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sp>
        <p:nvSpPr>
          <p:cNvPr id="36" name="Tekstvak 35">
            <a:extLst>
              <a:ext uri="{FF2B5EF4-FFF2-40B4-BE49-F238E27FC236}">
                <a16:creationId xmlns:a16="http://schemas.microsoft.com/office/drawing/2014/main" id="{A8249D0B-E414-4089-B966-A43D31759140}"/>
              </a:ext>
            </a:extLst>
          </p:cNvPr>
          <p:cNvSpPr txBox="1"/>
          <p:nvPr/>
        </p:nvSpPr>
        <p:spPr>
          <a:xfrm>
            <a:off x="5425440" y="3231199"/>
            <a:ext cx="6339840" cy="2693045"/>
          </a:xfrm>
          <a:prstGeom prst="rect">
            <a:avLst/>
          </a:prstGeom>
          <a:noFill/>
        </p:spPr>
        <p:txBody>
          <a:bodyPr wrap="square">
            <a:spAutoFit/>
          </a:bodyPr>
          <a:lstStyle/>
          <a:p>
            <a:pPr marL="285750" indent="-285750">
              <a:spcAft>
                <a:spcPts val="600"/>
              </a:spcAft>
              <a:buFont typeface="Arial" panose="020B0604020202020204" pitchFamily="34" charset="0"/>
              <a:buChar char="•"/>
            </a:pPr>
            <a:r>
              <a:rPr lang="nl-NL" sz="2400" dirty="0">
                <a:latin typeface="Arial" panose="020B0604020202020204" pitchFamily="34" charset="0"/>
                <a:cs typeface="Arial" panose="020B0604020202020204" pitchFamily="34" charset="0"/>
              </a:rPr>
              <a:t>Plaats 1 of 2 handen                                 op de onderste helft van de borstkas</a:t>
            </a:r>
          </a:p>
          <a:p>
            <a:pPr>
              <a:spcAft>
                <a:spcPts val="600"/>
              </a:spcAft>
            </a:pPr>
            <a:endParaRPr lang="nl-NL"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nl-NL" sz="2400" dirty="0">
                <a:latin typeface="Arial" panose="020B0604020202020204" pitchFamily="34" charset="0"/>
                <a:cs typeface="Arial" panose="020B0604020202020204" pitchFamily="34" charset="0"/>
              </a:rPr>
              <a:t>Druk de borstkas 1/3 in</a:t>
            </a:r>
          </a:p>
          <a:p>
            <a:pPr>
              <a:spcAft>
                <a:spcPts val="600"/>
              </a:spcAft>
            </a:pPr>
            <a:endParaRPr lang="nl-NL"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nl-NL" sz="2400" dirty="0">
                <a:latin typeface="Arial" panose="020B0604020202020204" pitchFamily="34" charset="0"/>
                <a:cs typeface="Arial" panose="020B0604020202020204" pitchFamily="34" charset="0"/>
              </a:rPr>
              <a:t>Frequentie 100-120/min</a:t>
            </a:r>
          </a:p>
        </p:txBody>
      </p:sp>
      <p:pic>
        <p:nvPicPr>
          <p:cNvPr id="5" name="Afbeelding 4">
            <a:extLst>
              <a:ext uri="{FF2B5EF4-FFF2-40B4-BE49-F238E27FC236}">
                <a16:creationId xmlns:a16="http://schemas.microsoft.com/office/drawing/2014/main" id="{CE98D7E7-78B1-49B9-B4CB-2AF11B59542A}"/>
              </a:ext>
            </a:extLst>
          </p:cNvPr>
          <p:cNvPicPr>
            <a:picLocks noChangeAspect="1"/>
          </p:cNvPicPr>
          <p:nvPr/>
        </p:nvPicPr>
        <p:blipFill rotWithShape="1">
          <a:blip r:embed="rId3">
            <a:extLst>
              <a:ext uri="{28A0092B-C50C-407E-A947-70E740481C1C}">
                <a14:useLocalDpi xmlns:a14="http://schemas.microsoft.com/office/drawing/2010/main" val="0"/>
              </a:ext>
            </a:extLst>
          </a:blip>
          <a:srcRect l="10428" t="26729" r="36051" b="17052"/>
          <a:stretch/>
        </p:blipFill>
        <p:spPr>
          <a:xfrm>
            <a:off x="110018" y="1608461"/>
            <a:ext cx="5196490" cy="3641077"/>
          </a:xfrm>
          <a:prstGeom prst="rect">
            <a:avLst/>
          </a:prstGeom>
        </p:spPr>
      </p:pic>
    </p:spTree>
    <p:extLst>
      <p:ext uri="{BB962C8B-B14F-4D97-AF65-F5344CB8AC3E}">
        <p14:creationId xmlns:p14="http://schemas.microsoft.com/office/powerpoint/2010/main" val="1707708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661093" y="252000"/>
            <a:ext cx="7941748" cy="954107"/>
          </a:xfrm>
          <a:prstGeom prst="rect">
            <a:avLst/>
          </a:prstGeom>
          <a:noFill/>
        </p:spPr>
        <p:txBody>
          <a:bodyPr wrap="square">
            <a:spAutoFit/>
          </a:bodyPr>
          <a:lstStyle/>
          <a:p>
            <a:pPr algn="ctr"/>
            <a:r>
              <a:rPr lang="nl-NL" sz="2800" b="1" dirty="0">
                <a:solidFill>
                  <a:srgbClr val="084077"/>
                </a:solidFill>
                <a:latin typeface="Arial" charset="0"/>
                <a:cs typeface="Arial" charset="0"/>
              </a:rPr>
              <a:t>ALS HET KIND </a:t>
            </a:r>
            <a:r>
              <a:rPr lang="nl-NL" sz="2800" b="1" dirty="0">
                <a:solidFill>
                  <a:srgbClr val="E40137"/>
                </a:solidFill>
                <a:latin typeface="Arial" charset="0"/>
                <a:cs typeface="Arial" charset="0"/>
              </a:rPr>
              <a:t>NIET</a:t>
            </a:r>
            <a:r>
              <a:rPr lang="nl-NL" sz="2800" b="1" dirty="0">
                <a:solidFill>
                  <a:srgbClr val="084077"/>
                </a:solidFill>
                <a:latin typeface="Arial" charset="0"/>
                <a:cs typeface="Arial" charset="0"/>
              </a:rPr>
              <a:t> REAGEERT</a:t>
            </a:r>
          </a:p>
          <a:p>
            <a:pPr algn="ctr"/>
            <a:r>
              <a:rPr lang="nl-NL" sz="2800" b="1" dirty="0">
                <a:solidFill>
                  <a:srgbClr val="084077"/>
                </a:solidFill>
                <a:latin typeface="Arial" charset="0"/>
                <a:cs typeface="Arial" charset="0"/>
              </a:rPr>
              <a:t>Geef na 15 borstcompressies 2 beademingen</a:t>
            </a:r>
            <a:endParaRPr lang="nl-NL" sz="2800" dirty="0"/>
          </a:p>
        </p:txBody>
      </p:sp>
      <p:grpSp>
        <p:nvGrpSpPr>
          <p:cNvPr id="8" name="Groep 7">
            <a:extLst>
              <a:ext uri="{FF2B5EF4-FFF2-40B4-BE49-F238E27FC236}">
                <a16:creationId xmlns:a16="http://schemas.microsoft.com/office/drawing/2014/main" id="{F81C1090-2AF0-4AE1-B1D8-95AD81FC7FAF}"/>
              </a:ext>
            </a:extLst>
          </p:cNvPr>
          <p:cNvGrpSpPr/>
          <p:nvPr/>
        </p:nvGrpSpPr>
        <p:grpSpPr>
          <a:xfrm>
            <a:off x="9162572" y="242002"/>
            <a:ext cx="2919410" cy="2866350"/>
            <a:chOff x="9162572" y="242002"/>
            <a:chExt cx="2919410" cy="2866350"/>
          </a:xfrm>
        </p:grpSpPr>
        <p:sp>
          <p:nvSpPr>
            <p:cNvPr id="26" name="Rounded Rectangle 18">
              <a:extLst>
                <a:ext uri="{FF2B5EF4-FFF2-40B4-BE49-F238E27FC236}">
                  <a16:creationId xmlns:a16="http://schemas.microsoft.com/office/drawing/2014/main" id="{016D13A6-236F-49D8-A23E-A01DC6A074B5}"/>
                </a:ext>
              </a:extLst>
            </p:cNvPr>
            <p:cNvSpPr>
              <a:spLocks/>
            </p:cNvSpPr>
            <p:nvPr/>
          </p:nvSpPr>
          <p:spPr>
            <a:xfrm>
              <a:off x="9162572" y="1988392"/>
              <a:ext cx="2160000" cy="396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7" name="Rounded Rectangle 19">
              <a:extLst>
                <a:ext uri="{FF2B5EF4-FFF2-40B4-BE49-F238E27FC236}">
                  <a16:creationId xmlns:a16="http://schemas.microsoft.com/office/drawing/2014/main" id="{FA7447B9-522E-448A-96FF-E905982C248B}"/>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8" name="Rounded Rectangle 20">
              <a:extLst>
                <a:ext uri="{FF2B5EF4-FFF2-40B4-BE49-F238E27FC236}">
                  <a16:creationId xmlns:a16="http://schemas.microsoft.com/office/drawing/2014/main" id="{035B45CD-FA4F-4DCB-AB39-2C9BEF1BE351}"/>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9" name="Rounded Rectangle 21">
              <a:extLst>
                <a:ext uri="{FF2B5EF4-FFF2-40B4-BE49-F238E27FC236}">
                  <a16:creationId xmlns:a16="http://schemas.microsoft.com/office/drawing/2014/main" id="{66FF57E9-A493-4C0A-AA21-E5897A94C143}"/>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30" name="Rounded Rectangle 22">
              <a:extLst>
                <a:ext uri="{FF2B5EF4-FFF2-40B4-BE49-F238E27FC236}">
                  <a16:creationId xmlns:a16="http://schemas.microsoft.com/office/drawing/2014/main" id="{68FB9D8F-64C9-48DE-9ED7-B955DDE8195A}"/>
                </a:ext>
              </a:extLst>
            </p:cNvPr>
            <p:cNvSpPr>
              <a:spLocks/>
            </p:cNvSpPr>
            <p:nvPr/>
          </p:nvSpPr>
          <p:spPr>
            <a:xfrm>
              <a:off x="9162572" y="111845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1" name="Rounded Rectangle 24">
              <a:extLst>
                <a:ext uri="{FF2B5EF4-FFF2-40B4-BE49-F238E27FC236}">
                  <a16:creationId xmlns:a16="http://schemas.microsoft.com/office/drawing/2014/main" id="{9E6264E0-81C2-449C-BAFD-29D328656BAE}"/>
                </a:ext>
              </a:extLst>
            </p:cNvPr>
            <p:cNvSpPr>
              <a:spLocks/>
            </p:cNvSpPr>
            <p:nvPr/>
          </p:nvSpPr>
          <p:spPr>
            <a:xfrm>
              <a:off x="9162572" y="2422372"/>
              <a:ext cx="2160000" cy="252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2" name="Rounded Rectangle 24">
              <a:extLst>
                <a:ext uri="{FF2B5EF4-FFF2-40B4-BE49-F238E27FC236}">
                  <a16:creationId xmlns:a16="http://schemas.microsoft.com/office/drawing/2014/main" id="{2E60C903-A71D-4659-B1A9-A42E3283E984}"/>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3" name="Pijl: omlaag 32">
              <a:extLst>
                <a:ext uri="{FF2B5EF4-FFF2-40B4-BE49-F238E27FC236}">
                  <a16:creationId xmlns:a16="http://schemas.microsoft.com/office/drawing/2014/main" id="{67FEC0F7-7AD0-40F2-A3DE-9E1C4062312D}"/>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4" name="Rounded Rectangle 24">
              <a:extLst>
                <a:ext uri="{FF2B5EF4-FFF2-40B4-BE49-F238E27FC236}">
                  <a16:creationId xmlns:a16="http://schemas.microsoft.com/office/drawing/2014/main" id="{51A52431-AFDE-4B83-844A-8B1AD6E4CCE9}"/>
                </a:ext>
              </a:extLst>
            </p:cNvPr>
            <p:cNvSpPr>
              <a:spLocks/>
            </p:cNvSpPr>
            <p:nvPr/>
          </p:nvSpPr>
          <p:spPr>
            <a:xfrm>
              <a:off x="9162572" y="140843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5" name="Rounded Rectangle 22">
              <a:extLst>
                <a:ext uri="{FF2B5EF4-FFF2-40B4-BE49-F238E27FC236}">
                  <a16:creationId xmlns:a16="http://schemas.microsoft.com/office/drawing/2014/main" id="{C5DF9973-AF5E-43C4-87D0-D6921262B04A}"/>
                </a:ext>
              </a:extLst>
            </p:cNvPr>
            <p:cNvSpPr>
              <a:spLocks/>
            </p:cNvSpPr>
            <p:nvPr/>
          </p:nvSpPr>
          <p:spPr>
            <a:xfrm>
              <a:off x="9162572" y="169841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sp>
        <p:nvSpPr>
          <p:cNvPr id="15" name="Rectangle 2">
            <a:extLst>
              <a:ext uri="{FF2B5EF4-FFF2-40B4-BE49-F238E27FC236}">
                <a16:creationId xmlns:a16="http://schemas.microsoft.com/office/drawing/2014/main" id="{103D5A9E-902D-46BD-BDAF-690B5960B33C}"/>
              </a:ext>
            </a:extLst>
          </p:cNvPr>
          <p:cNvSpPr txBox="1">
            <a:spLocks noChangeArrowheads="1"/>
          </p:cNvSpPr>
          <p:nvPr/>
        </p:nvSpPr>
        <p:spPr bwMode="auto">
          <a:xfrm>
            <a:off x="-31473" y="5039976"/>
            <a:ext cx="9326880" cy="819183"/>
          </a:xfrm>
          <a:prstGeom prst="rect">
            <a:avLst/>
          </a:prstGeom>
          <a:noFill/>
          <a:ln>
            <a:miter lim="800000"/>
            <a:headEnd/>
            <a:tailEnd/>
          </a:ln>
        </p:spPr>
        <p:txBody>
          <a:bodyPr/>
          <a:lstStyle/>
          <a:p>
            <a:pPr algn="ctr" fontAlgn="base">
              <a:spcAft>
                <a:spcPct val="0"/>
              </a:spcAft>
              <a:defRPr/>
            </a:pPr>
            <a:r>
              <a:rPr lang="en-GB" sz="2400" kern="0" dirty="0">
                <a:latin typeface="Arial" panose="020B0604020202020204" pitchFamily="34" charset="0"/>
                <a:cs typeface="Arial" panose="020B0604020202020204" pitchFamily="34" charset="0"/>
              </a:rPr>
              <a:t>Ga door met </a:t>
            </a:r>
            <a:r>
              <a:rPr lang="en-GB" sz="2400" kern="0" dirty="0" err="1">
                <a:latin typeface="Arial" panose="020B0604020202020204" pitchFamily="34" charset="0"/>
                <a:cs typeface="Arial" panose="020B0604020202020204" pitchFamily="34" charset="0"/>
              </a:rPr>
              <a:t>reanimatie</a:t>
            </a:r>
            <a:r>
              <a:rPr lang="en-GB" sz="2400" kern="0" dirty="0">
                <a:latin typeface="Arial" panose="020B0604020202020204" pitchFamily="34" charset="0"/>
                <a:cs typeface="Arial" panose="020B0604020202020204" pitchFamily="34" charset="0"/>
              </a:rPr>
              <a:t>.</a:t>
            </a:r>
          </a:p>
          <a:p>
            <a:pPr algn="ctr" fontAlgn="base">
              <a:spcAft>
                <a:spcPct val="0"/>
              </a:spcAft>
              <a:defRPr/>
            </a:pPr>
            <a:r>
              <a:rPr lang="en-GB" sz="2400" kern="0" dirty="0" err="1">
                <a:latin typeface="Arial" panose="020B0604020202020204" pitchFamily="34" charset="0"/>
                <a:cs typeface="Arial" panose="020B0604020202020204" pitchFamily="34" charset="0"/>
              </a:rPr>
              <a:t>Indien</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mogelijk</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wissel</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iedere</a:t>
            </a:r>
            <a:r>
              <a:rPr lang="en-GB" sz="2400" kern="0" dirty="0">
                <a:latin typeface="Arial" panose="020B0604020202020204" pitchFamily="34" charset="0"/>
                <a:cs typeface="Arial" panose="020B0604020202020204" pitchFamily="34" charset="0"/>
              </a:rPr>
              <a:t> 2 </a:t>
            </a:r>
            <a:r>
              <a:rPr lang="en-GB" sz="2400" kern="0" dirty="0" err="1">
                <a:latin typeface="Arial" panose="020B0604020202020204" pitchFamily="34" charset="0"/>
                <a:cs typeface="Arial" panose="020B0604020202020204" pitchFamily="34" charset="0"/>
              </a:rPr>
              <a:t>minuten</a:t>
            </a:r>
            <a:r>
              <a:rPr lang="en-GB" sz="2400" kern="0" dirty="0">
                <a:latin typeface="Arial" panose="020B0604020202020204" pitchFamily="34" charset="0"/>
                <a:cs typeface="Arial" panose="020B0604020202020204" pitchFamily="34" charset="0"/>
              </a:rPr>
              <a:t> van </a:t>
            </a:r>
            <a:r>
              <a:rPr lang="en-GB" sz="2400" kern="0" dirty="0" err="1">
                <a:latin typeface="Arial" panose="020B0604020202020204" pitchFamily="34" charset="0"/>
                <a:cs typeface="Arial" panose="020B0604020202020204" pitchFamily="34" charset="0"/>
              </a:rPr>
              <a:t>hulpverlener</a:t>
            </a:r>
            <a:endParaRPr lang="en-GB" sz="2400" kern="0" dirty="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E5857C2C-1188-4FE7-8C59-0829655F2466}"/>
              </a:ext>
            </a:extLst>
          </p:cNvPr>
          <p:cNvPicPr>
            <a:picLocks noChangeAspect="1"/>
          </p:cNvPicPr>
          <p:nvPr/>
        </p:nvPicPr>
        <p:blipFill rotWithShape="1">
          <a:blip r:embed="rId2">
            <a:extLst>
              <a:ext uri="{28A0092B-C50C-407E-A947-70E740481C1C}">
                <a14:useLocalDpi xmlns:a14="http://schemas.microsoft.com/office/drawing/2010/main" val="0"/>
              </a:ext>
            </a:extLst>
          </a:blip>
          <a:srcRect l="9000" t="23656" r="28901" b="16149"/>
          <a:stretch/>
        </p:blipFill>
        <p:spPr>
          <a:xfrm>
            <a:off x="381000" y="1675177"/>
            <a:ext cx="3948693" cy="2553184"/>
          </a:xfrm>
          <a:prstGeom prst="rect">
            <a:avLst/>
          </a:prstGeom>
        </p:spPr>
      </p:pic>
      <p:pic>
        <p:nvPicPr>
          <p:cNvPr id="7" name="Afbeelding 6">
            <a:extLst>
              <a:ext uri="{FF2B5EF4-FFF2-40B4-BE49-F238E27FC236}">
                <a16:creationId xmlns:a16="http://schemas.microsoft.com/office/drawing/2014/main" id="{D86A72E9-6DA9-48C0-B800-E3A6F61D0AC9}"/>
              </a:ext>
            </a:extLst>
          </p:cNvPr>
          <p:cNvPicPr>
            <a:picLocks noChangeAspect="1"/>
          </p:cNvPicPr>
          <p:nvPr/>
        </p:nvPicPr>
        <p:blipFill rotWithShape="1">
          <a:blip r:embed="rId3">
            <a:extLst>
              <a:ext uri="{28A0092B-C50C-407E-A947-70E740481C1C}">
                <a14:useLocalDpi xmlns:a14="http://schemas.microsoft.com/office/drawing/2010/main" val="0"/>
              </a:ext>
            </a:extLst>
          </a:blip>
          <a:srcRect l="8967" t="25038" r="29533" b="13722"/>
          <a:stretch/>
        </p:blipFill>
        <p:spPr>
          <a:xfrm>
            <a:off x="4667248" y="1552092"/>
            <a:ext cx="3843877" cy="2553184"/>
          </a:xfrm>
          <a:prstGeom prst="rect">
            <a:avLst/>
          </a:prstGeom>
        </p:spPr>
      </p:pic>
      <p:sp>
        <p:nvSpPr>
          <p:cNvPr id="20" name="Rectangle 3">
            <a:extLst>
              <a:ext uri="{FF2B5EF4-FFF2-40B4-BE49-F238E27FC236}">
                <a16:creationId xmlns:a16="http://schemas.microsoft.com/office/drawing/2014/main" id="{849C3827-6F75-4241-9FE7-51D17B6A5817}"/>
              </a:ext>
            </a:extLst>
          </p:cNvPr>
          <p:cNvSpPr txBox="1">
            <a:spLocks noChangeArrowheads="1"/>
          </p:cNvSpPr>
          <p:nvPr/>
        </p:nvSpPr>
        <p:spPr bwMode="auto">
          <a:xfrm>
            <a:off x="1812553" y="4105276"/>
            <a:ext cx="6890327" cy="839531"/>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a:bodyPr>
          <a:lstStyle>
            <a:lvl1pPr marL="0" indent="0" algn="l" defTabSz="914400" rtl="0" eaLnBrk="1" latinLnBrk="0" hangingPunct="1">
              <a:lnSpc>
                <a:spcPct val="90000"/>
              </a:lnSpc>
              <a:spcBef>
                <a:spcPts val="1000"/>
              </a:spcBef>
              <a:buFontTx/>
              <a:buNone/>
              <a:defRPr lang="nl-NL" sz="14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12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800" b="1" dirty="0"/>
              <a:t> </a:t>
            </a:r>
            <a:r>
              <a:rPr lang="en-GB" sz="4000" b="1" dirty="0"/>
              <a:t>15</a:t>
            </a:r>
            <a:r>
              <a:rPr lang="en-GB" sz="4000" dirty="0"/>
              <a:t>	</a:t>
            </a:r>
            <a:r>
              <a:rPr lang="en-GB" sz="4000" b="1" dirty="0">
                <a:solidFill>
                  <a:srgbClr val="FF0000"/>
                </a:solidFill>
              </a:rPr>
              <a:t> </a:t>
            </a:r>
            <a:r>
              <a:rPr lang="en-GB" sz="4000" dirty="0"/>
              <a:t>			    	</a:t>
            </a:r>
            <a:r>
              <a:rPr lang="en-GB" sz="4000" b="1" dirty="0"/>
              <a:t>2</a:t>
            </a:r>
          </a:p>
        </p:txBody>
      </p:sp>
    </p:spTree>
    <p:extLst>
      <p:ext uri="{BB962C8B-B14F-4D97-AF65-F5344CB8AC3E}">
        <p14:creationId xmlns:p14="http://schemas.microsoft.com/office/powerpoint/2010/main" val="725391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dirty="0">
                <a:solidFill>
                  <a:srgbClr val="084077"/>
                </a:solidFill>
                <a:latin typeface="Arial" charset="0"/>
                <a:cs typeface="Arial" charset="0"/>
              </a:rPr>
              <a:t>LEERDOELEN</a:t>
            </a:r>
            <a:endParaRPr lang="nl-NL" sz="2800" dirty="0"/>
          </a:p>
        </p:txBody>
      </p:sp>
      <p:sp>
        <p:nvSpPr>
          <p:cNvPr id="5" name="Rectangle 2">
            <a:extLst>
              <a:ext uri="{FF2B5EF4-FFF2-40B4-BE49-F238E27FC236}">
                <a16:creationId xmlns:a16="http://schemas.microsoft.com/office/drawing/2014/main" id="{296B835C-3101-4B9A-AEE6-F16B3D008185}"/>
              </a:ext>
            </a:extLst>
          </p:cNvPr>
          <p:cNvSpPr>
            <a:spLocks noChangeArrowheads="1"/>
          </p:cNvSpPr>
          <p:nvPr/>
        </p:nvSpPr>
        <p:spPr bwMode="auto">
          <a:xfrm>
            <a:off x="1394026" y="1559763"/>
            <a:ext cx="9403947" cy="3738474"/>
          </a:xfrm>
          <a:prstGeom prst="rect">
            <a:avLst/>
          </a:prstGeom>
          <a:noFill/>
          <a:ln w="9525">
            <a:noFill/>
            <a:miter lim="800000"/>
            <a:headEnd/>
            <a:tailEnd/>
          </a:ln>
        </p:spPr>
        <p:txBody>
          <a:bodyPr/>
          <a:lstStyle/>
          <a:p>
            <a:pPr marL="252000" indent="-252000">
              <a:spcBef>
                <a:spcPts val="600"/>
              </a:spcBef>
            </a:pPr>
            <a:r>
              <a:rPr lang="en-GB" sz="2800" b="1" dirty="0">
                <a:latin typeface="Arial" panose="020B0604020202020204" pitchFamily="34" charset="0"/>
                <a:cs typeface="Arial" panose="020B0604020202020204" pitchFamily="34" charset="0"/>
              </a:rPr>
              <a:t>Aan het </a:t>
            </a:r>
            <a:r>
              <a:rPr lang="en-GB" sz="2800" b="1" dirty="0" err="1">
                <a:latin typeface="Arial" panose="020B0604020202020204" pitchFamily="34" charset="0"/>
                <a:cs typeface="Arial" panose="020B0604020202020204" pitchFamily="34" charset="0"/>
              </a:rPr>
              <a:t>einde</a:t>
            </a:r>
            <a:r>
              <a:rPr lang="en-GB" sz="2800" b="1" dirty="0">
                <a:latin typeface="Arial" panose="020B0604020202020204" pitchFamily="34" charset="0"/>
                <a:cs typeface="Arial" panose="020B0604020202020204" pitchFamily="34" charset="0"/>
              </a:rPr>
              <a:t> van </a:t>
            </a:r>
            <a:r>
              <a:rPr lang="en-GB" sz="2800" b="1" dirty="0" err="1">
                <a:latin typeface="Arial" panose="020B0604020202020204" pitchFamily="34" charset="0"/>
                <a:cs typeface="Arial" panose="020B0604020202020204" pitchFamily="34" charset="0"/>
              </a:rPr>
              <a:t>deze</a:t>
            </a:r>
            <a:r>
              <a:rPr lang="en-GB" sz="2800" b="1" dirty="0">
                <a:latin typeface="Arial" panose="020B0604020202020204" pitchFamily="34" charset="0"/>
                <a:cs typeface="Arial" panose="020B0604020202020204" pitchFamily="34" charset="0"/>
              </a:rPr>
              <a:t> cursus </a:t>
            </a:r>
            <a:r>
              <a:rPr lang="en-GB" sz="2800" b="1" dirty="0" err="1">
                <a:latin typeface="Arial" panose="020B0604020202020204" pitchFamily="34" charset="0"/>
                <a:cs typeface="Arial" panose="020B0604020202020204" pitchFamily="34" charset="0"/>
              </a:rPr>
              <a:t>kan</a:t>
            </a:r>
            <a:r>
              <a:rPr lang="en-GB" sz="2800" b="1" dirty="0">
                <a:latin typeface="Arial" panose="020B0604020202020204" pitchFamily="34" charset="0"/>
                <a:cs typeface="Arial" panose="020B0604020202020204" pitchFamily="34" charset="0"/>
              </a:rPr>
              <a:t> je </a:t>
            </a:r>
            <a:r>
              <a:rPr lang="en-GB" sz="2800" b="1" dirty="0" err="1">
                <a:latin typeface="Arial" panose="020B0604020202020204" pitchFamily="34" charset="0"/>
                <a:cs typeface="Arial" panose="020B0604020202020204" pitchFamily="34" charset="0"/>
              </a:rPr>
              <a:t>demonstreren</a:t>
            </a:r>
            <a:r>
              <a:rPr lang="en-GB" sz="2800" b="1"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 </a:t>
            </a:r>
          </a:p>
          <a:p>
            <a:pPr marL="252000" indent="-252000"/>
            <a:endParaRPr lang="en-GB" sz="2400" dirty="0">
              <a:latin typeface="Arial" panose="020B0604020202020204" pitchFamily="34" charset="0"/>
              <a:cs typeface="Arial" panose="020B0604020202020204" pitchFamily="34" charset="0"/>
            </a:endParaRPr>
          </a:p>
          <a:p>
            <a:pPr marL="252000" indent="-252000">
              <a:buFont typeface="Arial" panose="020B0604020202020204" pitchFamily="34" charset="0"/>
              <a:buChar char="•"/>
            </a:pPr>
            <a:r>
              <a:rPr lang="en-GB" sz="2600" dirty="0">
                <a:latin typeface="Arial" panose="020B0604020202020204" pitchFamily="34" charset="0"/>
                <a:cs typeface="Arial" panose="020B0604020202020204" pitchFamily="34" charset="0"/>
              </a:rPr>
              <a:t>Hoe je </a:t>
            </a:r>
            <a:r>
              <a:rPr lang="en-GB" sz="2600" dirty="0" err="1">
                <a:latin typeface="Arial" panose="020B0604020202020204" pitchFamily="34" charset="0"/>
                <a:cs typeface="Arial" panose="020B0604020202020204" pitchFamily="34" charset="0"/>
              </a:rPr>
              <a:t>een</a:t>
            </a:r>
            <a:r>
              <a:rPr lang="en-GB" sz="2600" dirty="0">
                <a:latin typeface="Arial" panose="020B0604020202020204" pitchFamily="34" charset="0"/>
                <a:cs typeface="Arial" panose="020B0604020202020204" pitchFamily="34" charset="0"/>
              </a:rPr>
              <a:t> </a:t>
            </a:r>
            <a:r>
              <a:rPr lang="en-GB" sz="2600" dirty="0" err="1">
                <a:latin typeface="Arial" panose="020B0604020202020204" pitchFamily="34" charset="0"/>
                <a:cs typeface="Arial" panose="020B0604020202020204" pitchFamily="34" charset="0"/>
              </a:rPr>
              <a:t>bewusteloos</a:t>
            </a:r>
            <a:r>
              <a:rPr lang="en-GB" sz="2600" dirty="0">
                <a:latin typeface="Arial" panose="020B0604020202020204" pitchFamily="34" charset="0"/>
                <a:cs typeface="Arial" panose="020B0604020202020204" pitchFamily="34" charset="0"/>
              </a:rPr>
              <a:t> kind </a:t>
            </a:r>
            <a:r>
              <a:rPr lang="en-GB" sz="2600" dirty="0" err="1">
                <a:latin typeface="Arial" panose="020B0604020202020204" pitchFamily="34" charset="0"/>
                <a:cs typeface="Arial" panose="020B0604020202020204" pitchFamily="34" charset="0"/>
              </a:rPr>
              <a:t>benadert</a:t>
            </a:r>
            <a:endParaRPr lang="en-GB" sz="2600" dirty="0">
              <a:latin typeface="Arial" panose="020B0604020202020204" pitchFamily="34" charset="0"/>
              <a:cs typeface="Arial" panose="020B0604020202020204" pitchFamily="34" charset="0"/>
            </a:endParaRPr>
          </a:p>
          <a:p>
            <a:pPr marL="252000" indent="-252000">
              <a:buFont typeface="Arial" panose="020B0604020202020204" pitchFamily="34" charset="0"/>
              <a:buChar char="•"/>
            </a:pPr>
            <a:endParaRPr lang="en-GB" sz="2600" dirty="0">
              <a:latin typeface="Arial" panose="020B0604020202020204" pitchFamily="34" charset="0"/>
              <a:cs typeface="Arial" panose="020B0604020202020204" pitchFamily="34" charset="0"/>
            </a:endParaRPr>
          </a:p>
          <a:p>
            <a:pPr marL="252000" indent="-252000">
              <a:buFont typeface="Arial" panose="020B0604020202020204" pitchFamily="34" charset="0"/>
              <a:buChar char="•"/>
            </a:pPr>
            <a:r>
              <a:rPr lang="en-GB" sz="2600" dirty="0">
                <a:latin typeface="Arial" panose="020B0604020202020204" pitchFamily="34" charset="0"/>
                <a:cs typeface="Arial" panose="020B0604020202020204" pitchFamily="34" charset="0"/>
              </a:rPr>
              <a:t>Hoe je borstcompressies en </a:t>
            </a:r>
            <a:r>
              <a:rPr lang="en-GB" sz="2600" dirty="0" err="1">
                <a:latin typeface="Arial" panose="020B0604020202020204" pitchFamily="34" charset="0"/>
                <a:cs typeface="Arial" panose="020B0604020202020204" pitchFamily="34" charset="0"/>
              </a:rPr>
              <a:t>beademingen</a:t>
            </a:r>
            <a:r>
              <a:rPr lang="en-GB" sz="2600" dirty="0">
                <a:latin typeface="Arial" panose="020B0604020202020204" pitchFamily="34" charset="0"/>
                <a:cs typeface="Arial" panose="020B0604020202020204" pitchFamily="34" charset="0"/>
              </a:rPr>
              <a:t> </a:t>
            </a:r>
            <a:r>
              <a:rPr lang="en-GB" sz="2600" dirty="0" err="1">
                <a:latin typeface="Arial" panose="020B0604020202020204" pitchFamily="34" charset="0"/>
                <a:cs typeface="Arial" panose="020B0604020202020204" pitchFamily="34" charset="0"/>
              </a:rPr>
              <a:t>uitvoert</a:t>
            </a:r>
            <a:endParaRPr lang="en-GB" sz="2600" dirty="0">
              <a:latin typeface="Arial" panose="020B0604020202020204" pitchFamily="34" charset="0"/>
              <a:cs typeface="Arial" panose="020B0604020202020204" pitchFamily="34" charset="0"/>
            </a:endParaRPr>
          </a:p>
          <a:p>
            <a:pPr marL="252000" indent="-252000">
              <a:buFont typeface="Arial" panose="020B0604020202020204" pitchFamily="34" charset="0"/>
              <a:buChar char="•"/>
            </a:pPr>
            <a:endParaRPr lang="en-GB" sz="2600" dirty="0">
              <a:latin typeface="Arial" panose="020B0604020202020204" pitchFamily="34" charset="0"/>
              <a:cs typeface="Arial" panose="020B0604020202020204" pitchFamily="34" charset="0"/>
            </a:endParaRPr>
          </a:p>
          <a:p>
            <a:pPr marL="252000" indent="-252000">
              <a:buFont typeface="Arial" panose="020B0604020202020204" pitchFamily="34" charset="0"/>
              <a:buChar char="•"/>
            </a:pPr>
            <a:r>
              <a:rPr lang="nl-NL" sz="2600" dirty="0">
                <a:latin typeface="Arial" panose="020B0604020202020204" pitchFamily="34" charset="0"/>
                <a:cs typeface="Arial" panose="020B0604020202020204" pitchFamily="34" charset="0"/>
              </a:rPr>
              <a:t>Hoe je een automatische externe defibrillator gebruikt</a:t>
            </a:r>
          </a:p>
          <a:p>
            <a:pPr marL="252000" indent="-252000">
              <a:buFont typeface="Arial" panose="020B0604020202020204" pitchFamily="34" charset="0"/>
              <a:buChar char="•"/>
              <a:tabLst>
                <a:tab pos="450850" algn="l"/>
              </a:tabLst>
            </a:pPr>
            <a:endParaRPr lang="en-GB" sz="2400" dirty="0">
              <a:latin typeface="Arial" panose="020B0604020202020204" pitchFamily="34" charset="0"/>
              <a:cs typeface="Arial" panose="020B0604020202020204" pitchFamily="34" charset="0"/>
            </a:endParaRPr>
          </a:p>
          <a:p>
            <a:pPr marL="252000" indent="-252000">
              <a:buFont typeface="Arial" panose="020B0604020202020204" pitchFamily="34" charset="0"/>
              <a:buChar char="•"/>
              <a:tabLst>
                <a:tab pos="450850" algn="l"/>
              </a:tabLst>
            </a:pPr>
            <a:r>
              <a:rPr lang="en-GB" sz="2400" dirty="0">
                <a:latin typeface="Arial" panose="020B0604020202020204" pitchFamily="34" charset="0"/>
                <a:cs typeface="Arial" panose="020B0604020202020204" pitchFamily="34" charset="0"/>
              </a:rPr>
              <a:t>H</a:t>
            </a:r>
            <a:r>
              <a:rPr lang="en-GB" sz="2600" dirty="0">
                <a:latin typeface="Arial" panose="020B0604020202020204" pitchFamily="34" charset="0"/>
                <a:cs typeface="Arial" panose="020B0604020202020204" pitchFamily="34" charset="0"/>
              </a:rPr>
              <a:t>oe je </a:t>
            </a:r>
            <a:r>
              <a:rPr lang="en-GB" sz="2600" dirty="0" err="1">
                <a:latin typeface="Arial" panose="020B0604020202020204" pitchFamily="34" charset="0"/>
                <a:cs typeface="Arial" panose="020B0604020202020204" pitchFamily="34" charset="0"/>
              </a:rPr>
              <a:t>een</a:t>
            </a:r>
            <a:r>
              <a:rPr lang="en-GB" sz="2600" dirty="0">
                <a:latin typeface="Arial" panose="020B0604020202020204" pitchFamily="34" charset="0"/>
                <a:cs typeface="Arial" panose="020B0604020202020204" pitchFamily="34" charset="0"/>
              </a:rPr>
              <a:t> kind </a:t>
            </a:r>
            <a:r>
              <a:rPr lang="en-GB" sz="2600" dirty="0" err="1">
                <a:latin typeface="Arial" panose="020B0604020202020204" pitchFamily="34" charset="0"/>
                <a:cs typeface="Arial" panose="020B0604020202020204" pitchFamily="34" charset="0"/>
              </a:rPr>
              <a:t>dat</a:t>
            </a:r>
            <a:r>
              <a:rPr lang="en-GB" sz="2600" dirty="0">
                <a:latin typeface="Arial" panose="020B0604020202020204" pitchFamily="34" charset="0"/>
                <a:cs typeface="Arial" panose="020B0604020202020204" pitchFamily="34" charset="0"/>
              </a:rPr>
              <a:t> </a:t>
            </a:r>
            <a:r>
              <a:rPr lang="en-GB" sz="2600" dirty="0" err="1">
                <a:latin typeface="Arial" panose="020B0604020202020204" pitchFamily="34" charset="0"/>
                <a:cs typeface="Arial" panose="020B0604020202020204" pitchFamily="34" charset="0"/>
              </a:rPr>
              <a:t>zich</a:t>
            </a:r>
            <a:r>
              <a:rPr lang="en-GB" sz="2600" dirty="0">
                <a:latin typeface="Arial" panose="020B0604020202020204" pitchFamily="34" charset="0"/>
                <a:cs typeface="Arial" panose="020B0604020202020204" pitchFamily="34" charset="0"/>
              </a:rPr>
              <a:t> </a:t>
            </a:r>
            <a:r>
              <a:rPr lang="en-GB" sz="2600" dirty="0" err="1">
                <a:latin typeface="Arial" panose="020B0604020202020204" pitchFamily="34" charset="0"/>
                <a:cs typeface="Arial" panose="020B0604020202020204" pitchFamily="34" charset="0"/>
              </a:rPr>
              <a:t>verslikt</a:t>
            </a:r>
            <a:r>
              <a:rPr lang="en-GB" sz="2600" dirty="0">
                <a:latin typeface="Arial" panose="020B0604020202020204" pitchFamily="34" charset="0"/>
                <a:cs typeface="Arial" panose="020B0604020202020204" pitchFamily="34" charset="0"/>
              </a:rPr>
              <a:t> of </a:t>
            </a:r>
            <a:r>
              <a:rPr lang="en-GB" sz="2600" dirty="0" err="1">
                <a:latin typeface="Arial" panose="020B0604020202020204" pitchFamily="34" charset="0"/>
                <a:cs typeface="Arial" panose="020B0604020202020204" pitchFamily="34" charset="0"/>
              </a:rPr>
              <a:t>dreigt</a:t>
            </a:r>
            <a:r>
              <a:rPr lang="en-GB" sz="2600" dirty="0">
                <a:latin typeface="Arial" panose="020B0604020202020204" pitchFamily="34" charset="0"/>
                <a:cs typeface="Arial" panose="020B0604020202020204" pitchFamily="34" charset="0"/>
              </a:rPr>
              <a:t> te </a:t>
            </a:r>
            <a:r>
              <a:rPr lang="en-GB" sz="2600" dirty="0" err="1">
                <a:latin typeface="Arial" panose="020B0604020202020204" pitchFamily="34" charset="0"/>
                <a:cs typeface="Arial" panose="020B0604020202020204" pitchFamily="34" charset="0"/>
              </a:rPr>
              <a:t>stikken</a:t>
            </a:r>
            <a:r>
              <a:rPr lang="en-GB" sz="2600" dirty="0">
                <a:latin typeface="Arial" panose="020B0604020202020204" pitchFamily="34" charset="0"/>
                <a:cs typeface="Arial" panose="020B0604020202020204" pitchFamily="34" charset="0"/>
              </a:rPr>
              <a:t> </a:t>
            </a:r>
            <a:r>
              <a:rPr lang="en-GB" sz="2600" dirty="0" err="1">
                <a:latin typeface="Arial" panose="020B0604020202020204" pitchFamily="34" charset="0"/>
                <a:cs typeface="Arial" panose="020B0604020202020204" pitchFamily="34" charset="0"/>
              </a:rPr>
              <a:t>helpt</a:t>
            </a:r>
            <a:endParaRPr lang="en-GB"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763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a:extLst>
              <a:ext uri="{FF2B5EF4-FFF2-40B4-BE49-F238E27FC236}">
                <a16:creationId xmlns:a16="http://schemas.microsoft.com/office/drawing/2014/main" id="{A1DFCFBE-7B4F-4DAC-ACA4-941C7DDFCB1E}"/>
              </a:ext>
            </a:extLst>
          </p:cNvPr>
          <p:cNvGrpSpPr/>
          <p:nvPr/>
        </p:nvGrpSpPr>
        <p:grpSpPr>
          <a:xfrm>
            <a:off x="501650" y="2062903"/>
            <a:ext cx="7531100" cy="1798149"/>
            <a:chOff x="806450" y="2733187"/>
            <a:chExt cx="7531100" cy="1798149"/>
          </a:xfrm>
        </p:grpSpPr>
        <p:sp>
          <p:nvSpPr>
            <p:cNvPr id="16" name="Rounded Rectangle 24">
              <a:extLst>
                <a:ext uri="{FF2B5EF4-FFF2-40B4-BE49-F238E27FC236}">
                  <a16:creationId xmlns:a16="http://schemas.microsoft.com/office/drawing/2014/main" id="{12AC1DE4-EE91-455A-BE15-67E648BF68D3}"/>
                </a:ext>
              </a:extLst>
            </p:cNvPr>
            <p:cNvSpPr>
              <a:spLocks noChangeAspect="1"/>
            </p:cNvSpPr>
            <p:nvPr/>
          </p:nvSpPr>
          <p:spPr>
            <a:xfrm>
              <a:off x="1636271" y="3744859"/>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Oefenen vaardigheden</a:t>
              </a:r>
            </a:p>
          </p:txBody>
        </p:sp>
        <p:sp>
          <p:nvSpPr>
            <p:cNvPr id="17" name="Rectangle 18">
              <a:extLst>
                <a:ext uri="{FF2B5EF4-FFF2-40B4-BE49-F238E27FC236}">
                  <a16:creationId xmlns:a16="http://schemas.microsoft.com/office/drawing/2014/main" id="{D191287B-AB00-4AE4-AD40-1EBFFE549DDD}"/>
                </a:ext>
              </a:extLst>
            </p:cNvPr>
            <p:cNvSpPr>
              <a:spLocks noChangeArrowheads="1"/>
            </p:cNvSpPr>
            <p:nvPr/>
          </p:nvSpPr>
          <p:spPr bwMode="auto">
            <a:xfrm>
              <a:off x="806450" y="2733187"/>
              <a:ext cx="7531100" cy="786477"/>
            </a:xfrm>
            <a:prstGeom prst="rect">
              <a:avLst/>
            </a:prstGeom>
            <a:noFill/>
            <a:ln w="9525">
              <a:noFill/>
              <a:miter lim="800000"/>
              <a:headEnd/>
              <a:tailEnd/>
            </a:ln>
          </p:spPr>
          <p:txBody>
            <a:bodyPr/>
            <a:lstStyle/>
            <a:p>
              <a:pPr algn="ctr">
                <a:spcBef>
                  <a:spcPct val="20000"/>
                </a:spcBef>
              </a:pPr>
              <a:r>
                <a:rPr lang="en-GB" sz="4400" b="1" dirty="0">
                  <a:solidFill>
                    <a:srgbClr val="084077"/>
                  </a:solidFill>
                </a:rPr>
                <a:t>VRAGEN? </a:t>
              </a:r>
              <a:endParaRPr lang="en-GB" sz="4400" dirty="0"/>
            </a:p>
          </p:txBody>
        </p:sp>
      </p:grpSp>
      <p:grpSp>
        <p:nvGrpSpPr>
          <p:cNvPr id="15" name="Groep 14">
            <a:extLst>
              <a:ext uri="{FF2B5EF4-FFF2-40B4-BE49-F238E27FC236}">
                <a16:creationId xmlns:a16="http://schemas.microsoft.com/office/drawing/2014/main" id="{C4BBA8F3-F8A5-42F1-8ED1-2FFE7B3B24EB}"/>
              </a:ext>
            </a:extLst>
          </p:cNvPr>
          <p:cNvGrpSpPr/>
          <p:nvPr/>
        </p:nvGrpSpPr>
        <p:grpSpPr>
          <a:xfrm>
            <a:off x="9162572" y="242002"/>
            <a:ext cx="2919410" cy="2866350"/>
            <a:chOff x="9162572" y="242002"/>
            <a:chExt cx="2919410" cy="2866350"/>
          </a:xfrm>
        </p:grpSpPr>
        <p:sp>
          <p:nvSpPr>
            <p:cNvPr id="26" name="Rounded Rectangle 18">
              <a:extLst>
                <a:ext uri="{FF2B5EF4-FFF2-40B4-BE49-F238E27FC236}">
                  <a16:creationId xmlns:a16="http://schemas.microsoft.com/office/drawing/2014/main" id="{84F7C0C6-E7E5-47D9-89FE-8B484D75E15B}"/>
                </a:ext>
              </a:extLst>
            </p:cNvPr>
            <p:cNvSpPr>
              <a:spLocks/>
            </p:cNvSpPr>
            <p:nvPr/>
          </p:nvSpPr>
          <p:spPr>
            <a:xfrm>
              <a:off x="9162572" y="1988392"/>
              <a:ext cx="2160000" cy="396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7" name="Rounded Rectangle 19">
              <a:extLst>
                <a:ext uri="{FF2B5EF4-FFF2-40B4-BE49-F238E27FC236}">
                  <a16:creationId xmlns:a16="http://schemas.microsoft.com/office/drawing/2014/main" id="{ACC2BF9F-7C5A-4CBA-ACD1-37D8BF75C733}"/>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8" name="Rounded Rectangle 20">
              <a:extLst>
                <a:ext uri="{FF2B5EF4-FFF2-40B4-BE49-F238E27FC236}">
                  <a16:creationId xmlns:a16="http://schemas.microsoft.com/office/drawing/2014/main" id="{B9F7BC25-2047-4FB3-966B-B8DF92816426}"/>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9" name="Rounded Rectangle 21">
              <a:extLst>
                <a:ext uri="{FF2B5EF4-FFF2-40B4-BE49-F238E27FC236}">
                  <a16:creationId xmlns:a16="http://schemas.microsoft.com/office/drawing/2014/main" id="{6470D1FD-ACFD-4CB5-9DD0-5C31E84CBF05}"/>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30" name="Rounded Rectangle 22">
              <a:extLst>
                <a:ext uri="{FF2B5EF4-FFF2-40B4-BE49-F238E27FC236}">
                  <a16:creationId xmlns:a16="http://schemas.microsoft.com/office/drawing/2014/main" id="{C2991E21-0E65-42F6-A365-998A108A95D2}"/>
                </a:ext>
              </a:extLst>
            </p:cNvPr>
            <p:cNvSpPr>
              <a:spLocks/>
            </p:cNvSpPr>
            <p:nvPr/>
          </p:nvSpPr>
          <p:spPr>
            <a:xfrm>
              <a:off x="9162572" y="111845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1" name="Rounded Rectangle 24">
              <a:extLst>
                <a:ext uri="{FF2B5EF4-FFF2-40B4-BE49-F238E27FC236}">
                  <a16:creationId xmlns:a16="http://schemas.microsoft.com/office/drawing/2014/main" id="{9D943B88-289C-4173-B1B5-F640142EF1B5}"/>
                </a:ext>
              </a:extLst>
            </p:cNvPr>
            <p:cNvSpPr>
              <a:spLocks/>
            </p:cNvSpPr>
            <p:nvPr/>
          </p:nvSpPr>
          <p:spPr>
            <a:xfrm>
              <a:off x="9162572" y="2422372"/>
              <a:ext cx="2160000" cy="252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2" name="Rounded Rectangle 24">
              <a:extLst>
                <a:ext uri="{FF2B5EF4-FFF2-40B4-BE49-F238E27FC236}">
                  <a16:creationId xmlns:a16="http://schemas.microsoft.com/office/drawing/2014/main" id="{90C9F0C4-6D11-4F89-8679-071634D2A4A7}"/>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3" name="Pijl: omlaag 32">
              <a:extLst>
                <a:ext uri="{FF2B5EF4-FFF2-40B4-BE49-F238E27FC236}">
                  <a16:creationId xmlns:a16="http://schemas.microsoft.com/office/drawing/2014/main" id="{F2270006-2ABC-42EB-9EA0-6DB46AEFBFBB}"/>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4" name="Rounded Rectangle 24">
              <a:extLst>
                <a:ext uri="{FF2B5EF4-FFF2-40B4-BE49-F238E27FC236}">
                  <a16:creationId xmlns:a16="http://schemas.microsoft.com/office/drawing/2014/main" id="{33708EE5-0FA8-41CF-8B75-9381FB008AB1}"/>
                </a:ext>
              </a:extLst>
            </p:cNvPr>
            <p:cNvSpPr>
              <a:spLocks/>
            </p:cNvSpPr>
            <p:nvPr/>
          </p:nvSpPr>
          <p:spPr>
            <a:xfrm>
              <a:off x="9162572" y="140843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5" name="Rounded Rectangle 22">
              <a:extLst>
                <a:ext uri="{FF2B5EF4-FFF2-40B4-BE49-F238E27FC236}">
                  <a16:creationId xmlns:a16="http://schemas.microsoft.com/office/drawing/2014/main" id="{C62F6626-A3C4-48C0-B0F9-F7A3463DA71C}"/>
                </a:ext>
              </a:extLst>
            </p:cNvPr>
            <p:cNvSpPr>
              <a:spLocks/>
            </p:cNvSpPr>
            <p:nvPr/>
          </p:nvSpPr>
          <p:spPr>
            <a:xfrm>
              <a:off x="9162572" y="169841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spTree>
    <p:extLst>
      <p:ext uri="{BB962C8B-B14F-4D97-AF65-F5344CB8AC3E}">
        <p14:creationId xmlns:p14="http://schemas.microsoft.com/office/powerpoint/2010/main" val="3129271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PBLS KENT 2 DOELGROEPEN</a:t>
            </a:r>
            <a:endParaRPr lang="nl-NL" sz="2800" dirty="0"/>
          </a:p>
        </p:txBody>
      </p:sp>
      <p:sp>
        <p:nvSpPr>
          <p:cNvPr id="5" name="Tekstvak 4">
            <a:extLst>
              <a:ext uri="{FF2B5EF4-FFF2-40B4-BE49-F238E27FC236}">
                <a16:creationId xmlns:a16="http://schemas.microsoft.com/office/drawing/2014/main" id="{4CA6C6D1-31C6-4453-9151-EB26EF3D469B}"/>
              </a:ext>
            </a:extLst>
          </p:cNvPr>
          <p:cNvSpPr txBox="1"/>
          <p:nvPr/>
        </p:nvSpPr>
        <p:spPr>
          <a:xfrm>
            <a:off x="2650614" y="1905506"/>
            <a:ext cx="6890771" cy="3046988"/>
          </a:xfrm>
          <a:prstGeom prst="rect">
            <a:avLst/>
          </a:prstGeom>
          <a:noFill/>
        </p:spPr>
        <p:txBody>
          <a:bodyPr wrap="square" rtlCol="0">
            <a:spAutoFit/>
          </a:bodyPr>
          <a:lstStyle/>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Baby/kind van 0 tot 1 jaar</a:t>
            </a: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Kind vanaf 1 jaar tot uiterlijk volwassenen</a:t>
            </a:r>
          </a:p>
          <a:p>
            <a:pPr marL="342900" indent="-34290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r>
              <a:rPr lang="nl-NL" sz="2400" b="1" dirty="0">
                <a:latin typeface="Arial" panose="020B0604020202020204" pitchFamily="34" charset="0"/>
                <a:cs typeface="Arial" panose="020B0604020202020204" pitchFamily="34" charset="0"/>
              </a:rPr>
              <a:t>We gaan verder met reanimatie baby tot 1 jaar</a:t>
            </a:r>
          </a:p>
        </p:txBody>
      </p:sp>
    </p:spTree>
    <p:extLst>
      <p:ext uri="{BB962C8B-B14F-4D97-AF65-F5344CB8AC3E}">
        <p14:creationId xmlns:p14="http://schemas.microsoft.com/office/powerpoint/2010/main" val="2310145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OPSTARTEN REANIMATIE BABY</a:t>
            </a:r>
            <a:endParaRPr lang="nl-NL" sz="2800" dirty="0"/>
          </a:p>
        </p:txBody>
      </p:sp>
      <p:pic>
        <p:nvPicPr>
          <p:cNvPr id="2" name="Onlinemedia 1" title="Reanimatie baby met 1 hulpverlener zonder AED">
            <a:hlinkClick r:id="" action="ppaction://media"/>
            <a:extLst>
              <a:ext uri="{FF2B5EF4-FFF2-40B4-BE49-F238E27FC236}">
                <a16:creationId xmlns:a16="http://schemas.microsoft.com/office/drawing/2014/main" id="{9A355B09-8DE2-D219-231B-94BBBD54A431}"/>
              </a:ext>
            </a:extLst>
          </p:cNvPr>
          <p:cNvPicPr>
            <a:picLocks noRot="1" noChangeAspect="1"/>
          </p:cNvPicPr>
          <p:nvPr>
            <a:videoFile r:link="rId1"/>
          </p:nvPr>
        </p:nvPicPr>
        <p:blipFill>
          <a:blip r:embed="rId4"/>
          <a:stretch>
            <a:fillRect/>
          </a:stretch>
        </p:blipFill>
        <p:spPr>
          <a:xfrm>
            <a:off x="2437200" y="1371600"/>
            <a:ext cx="7303770" cy="4114800"/>
          </a:xfrm>
          <a:prstGeom prst="rect">
            <a:avLst/>
          </a:prstGeom>
        </p:spPr>
      </p:pic>
    </p:spTree>
    <p:extLst>
      <p:ext uri="{BB962C8B-B14F-4D97-AF65-F5344CB8AC3E}">
        <p14:creationId xmlns:p14="http://schemas.microsoft.com/office/powerpoint/2010/main" val="292129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LET OP VEILIGHEID</a:t>
            </a:r>
            <a:endParaRPr lang="nl-NL" sz="2800" dirty="0"/>
          </a:p>
        </p:txBody>
      </p:sp>
      <p:grpSp>
        <p:nvGrpSpPr>
          <p:cNvPr id="21" name="Groep 20">
            <a:extLst>
              <a:ext uri="{FF2B5EF4-FFF2-40B4-BE49-F238E27FC236}">
                <a16:creationId xmlns:a16="http://schemas.microsoft.com/office/drawing/2014/main" id="{6532DF77-2CA9-450F-AF0A-6E1ED12D40FA}"/>
              </a:ext>
            </a:extLst>
          </p:cNvPr>
          <p:cNvGrpSpPr/>
          <p:nvPr/>
        </p:nvGrpSpPr>
        <p:grpSpPr>
          <a:xfrm>
            <a:off x="9162572" y="242002"/>
            <a:ext cx="2919410" cy="2866350"/>
            <a:chOff x="9162572" y="242002"/>
            <a:chExt cx="2919410" cy="2866350"/>
          </a:xfrm>
        </p:grpSpPr>
        <p:sp>
          <p:nvSpPr>
            <p:cNvPr id="6" name="Rounded Rectangle 18">
              <a:extLst>
                <a:ext uri="{FF2B5EF4-FFF2-40B4-BE49-F238E27FC236}">
                  <a16:creationId xmlns:a16="http://schemas.microsoft.com/office/drawing/2014/main" id="{7EF3BE30-0C2B-4985-8756-F81F129D5A68}"/>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7" name="Rounded Rectangle 19">
              <a:extLst>
                <a:ext uri="{FF2B5EF4-FFF2-40B4-BE49-F238E27FC236}">
                  <a16:creationId xmlns:a16="http://schemas.microsoft.com/office/drawing/2014/main" id="{3A7935F3-67BC-479A-B1A4-F3F1922F0ED2}"/>
                </a:ext>
              </a:extLst>
            </p:cNvPr>
            <p:cNvSpPr>
              <a:spLocks/>
            </p:cNvSpPr>
            <p:nvPr/>
          </p:nvSpPr>
          <p:spPr>
            <a:xfrm>
              <a:off x="9162572" y="53415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8" name="Rounded Rectangle 20">
              <a:extLst>
                <a:ext uri="{FF2B5EF4-FFF2-40B4-BE49-F238E27FC236}">
                  <a16:creationId xmlns:a16="http://schemas.microsoft.com/office/drawing/2014/main" id="{676D07C6-A24F-45F4-9F8C-908F29ACEBD1}"/>
                </a:ext>
              </a:extLst>
            </p:cNvPr>
            <p:cNvSpPr>
              <a:spLocks/>
            </p:cNvSpPr>
            <p:nvPr/>
          </p:nvSpPr>
          <p:spPr>
            <a:xfrm>
              <a:off x="9162572" y="82630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9" name="Rounded Rectangle 21">
              <a:extLst>
                <a:ext uri="{FF2B5EF4-FFF2-40B4-BE49-F238E27FC236}">
                  <a16:creationId xmlns:a16="http://schemas.microsoft.com/office/drawing/2014/main" id="{1146A931-0A34-4B26-BA17-22DC389E7BC2}"/>
                </a:ext>
              </a:extLst>
            </p:cNvPr>
            <p:cNvSpPr>
              <a:spLocks/>
            </p:cNvSpPr>
            <p:nvPr/>
          </p:nvSpPr>
          <p:spPr>
            <a:xfrm>
              <a:off x="9162572" y="24200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10" name="Rounded Rectangle 22">
              <a:extLst>
                <a:ext uri="{FF2B5EF4-FFF2-40B4-BE49-F238E27FC236}">
                  <a16:creationId xmlns:a16="http://schemas.microsoft.com/office/drawing/2014/main" id="{30750123-ABCC-4A94-80C9-938E28BB41AC}"/>
                </a:ext>
              </a:extLst>
            </p:cNvPr>
            <p:cNvSpPr>
              <a:spLocks/>
            </p:cNvSpPr>
            <p:nvPr/>
          </p:nvSpPr>
          <p:spPr>
            <a:xfrm>
              <a:off x="9162572" y="111845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11" name="Rounded Rectangle 24">
              <a:extLst>
                <a:ext uri="{FF2B5EF4-FFF2-40B4-BE49-F238E27FC236}">
                  <a16:creationId xmlns:a16="http://schemas.microsoft.com/office/drawing/2014/main" id="{AA4B503A-B3F8-4E67-8735-DA45CC523273}"/>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12" name="Rounded Rectangle 24">
              <a:extLst>
                <a:ext uri="{FF2B5EF4-FFF2-40B4-BE49-F238E27FC236}">
                  <a16:creationId xmlns:a16="http://schemas.microsoft.com/office/drawing/2014/main" id="{1876167C-638A-4490-B2C9-4794A594BB07}"/>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13" name="Pijl: omlaag 12">
              <a:extLst>
                <a:ext uri="{FF2B5EF4-FFF2-40B4-BE49-F238E27FC236}">
                  <a16:creationId xmlns:a16="http://schemas.microsoft.com/office/drawing/2014/main" id="{73DBFC63-64D6-48E8-A138-719BFC0FDEC6}"/>
                </a:ext>
              </a:extLst>
            </p:cNvPr>
            <p:cNvSpPr>
              <a:spLocks noChangeAspect="1"/>
            </p:cNvSpPr>
            <p:nvPr/>
          </p:nvSpPr>
          <p:spPr>
            <a:xfrm>
              <a:off x="11385344" y="242002"/>
              <a:ext cx="696638" cy="2866350"/>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16" name="Rounded Rectangle 24">
              <a:extLst>
                <a:ext uri="{FF2B5EF4-FFF2-40B4-BE49-F238E27FC236}">
                  <a16:creationId xmlns:a16="http://schemas.microsoft.com/office/drawing/2014/main" id="{2733317E-11D8-4BB9-9BFD-A0F9EC0C507F}"/>
                </a:ext>
              </a:extLst>
            </p:cNvPr>
            <p:cNvSpPr>
              <a:spLocks/>
            </p:cNvSpPr>
            <p:nvPr/>
          </p:nvSpPr>
          <p:spPr>
            <a:xfrm>
              <a:off x="9162572" y="140843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7" name="Rounded Rectangle 22">
              <a:extLst>
                <a:ext uri="{FF2B5EF4-FFF2-40B4-BE49-F238E27FC236}">
                  <a16:creationId xmlns:a16="http://schemas.microsoft.com/office/drawing/2014/main" id="{48ED06C4-A154-474B-9A9C-3FEB944BC018}"/>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sp>
        <p:nvSpPr>
          <p:cNvPr id="20" name="Tekstvak 19">
            <a:extLst>
              <a:ext uri="{FF2B5EF4-FFF2-40B4-BE49-F238E27FC236}">
                <a16:creationId xmlns:a16="http://schemas.microsoft.com/office/drawing/2014/main" id="{6099BB28-18DA-4BD2-B5F5-ABFEBCC89286}"/>
              </a:ext>
            </a:extLst>
          </p:cNvPr>
          <p:cNvSpPr txBox="1"/>
          <p:nvPr/>
        </p:nvSpPr>
        <p:spPr>
          <a:xfrm>
            <a:off x="6096000" y="4242776"/>
            <a:ext cx="5466969" cy="461665"/>
          </a:xfrm>
          <a:prstGeom prst="rect">
            <a:avLst/>
          </a:prstGeom>
          <a:noFill/>
        </p:spPr>
        <p:txBody>
          <a:bodyPr wrap="square" rtlCol="0">
            <a:spAutoFit/>
          </a:bodyPr>
          <a:lstStyle/>
          <a:p>
            <a:r>
              <a:rPr lang="nl-NL" sz="2400" dirty="0">
                <a:latin typeface="Arial" panose="020B0604020202020204" pitchFamily="34" charset="0"/>
                <a:cs typeface="Arial" panose="020B0604020202020204" pitchFamily="34" charset="0"/>
              </a:rPr>
              <a:t>Voor jezelf, de baby en omstanders</a:t>
            </a:r>
          </a:p>
        </p:txBody>
      </p:sp>
      <p:pic>
        <p:nvPicPr>
          <p:cNvPr id="4" name="Afbeelding 3">
            <a:extLst>
              <a:ext uri="{FF2B5EF4-FFF2-40B4-BE49-F238E27FC236}">
                <a16:creationId xmlns:a16="http://schemas.microsoft.com/office/drawing/2014/main" id="{CDD31F60-ED72-48EC-83F1-7C7509C878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9428" y="952302"/>
            <a:ext cx="3638168" cy="4965723"/>
          </a:xfrm>
          <a:prstGeom prst="rect">
            <a:avLst/>
          </a:prstGeom>
        </p:spPr>
      </p:pic>
    </p:spTree>
    <p:extLst>
      <p:ext uri="{BB962C8B-B14F-4D97-AF65-F5344CB8AC3E}">
        <p14:creationId xmlns:p14="http://schemas.microsoft.com/office/powerpoint/2010/main" val="678469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CONTROLEER BEWUSTZIJN</a:t>
            </a:r>
            <a:endParaRPr lang="nl-NL" sz="2800" dirty="0"/>
          </a:p>
        </p:txBody>
      </p:sp>
      <p:sp>
        <p:nvSpPr>
          <p:cNvPr id="15" name="Text Box 3">
            <a:extLst>
              <a:ext uri="{FF2B5EF4-FFF2-40B4-BE49-F238E27FC236}">
                <a16:creationId xmlns:a16="http://schemas.microsoft.com/office/drawing/2014/main" id="{E4A0B5E5-B925-4002-AE11-0EF0440F69DE}"/>
              </a:ext>
            </a:extLst>
          </p:cNvPr>
          <p:cNvSpPr txBox="1">
            <a:spLocks noChangeArrowheads="1"/>
          </p:cNvSpPr>
          <p:nvPr/>
        </p:nvSpPr>
        <p:spPr bwMode="auto">
          <a:xfrm>
            <a:off x="6096000" y="3276855"/>
            <a:ext cx="5495102" cy="2971834"/>
          </a:xfrm>
          <a:prstGeom prst="rect">
            <a:avLst/>
          </a:prstGeom>
          <a:noFill/>
          <a:ln w="9525">
            <a:noFill/>
            <a:miter lim="800000"/>
            <a:headEnd/>
            <a:tailEnd/>
          </a:ln>
        </p:spPr>
        <p:txBody>
          <a:bodyPr wrap="square" anchor="ctr" anchorCtr="0">
            <a:noAutofit/>
          </a:bodyPr>
          <a:lstStyle/>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Schud</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voorzichtig</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aan</a:t>
            </a:r>
            <a:r>
              <a:rPr lang="en-GB" sz="2300" dirty="0">
                <a:latin typeface="Arial" panose="020B0604020202020204" pitchFamily="34" charset="0"/>
                <a:cs typeface="Arial" panose="020B0604020202020204" pitchFamily="34" charset="0"/>
              </a:rPr>
              <a:t> de </a:t>
            </a:r>
            <a:r>
              <a:rPr lang="en-GB" sz="2300" dirty="0" err="1">
                <a:latin typeface="Arial" panose="020B0604020202020204" pitchFamily="34" charset="0"/>
                <a:cs typeface="Arial" panose="020B0604020202020204" pitchFamily="34" charset="0"/>
              </a:rPr>
              <a:t>schouders</a:t>
            </a:r>
            <a:endParaRPr lang="en-GB" sz="2300"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Vraag</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Gaat</a:t>
            </a:r>
            <a:r>
              <a:rPr lang="en-GB" sz="2300" dirty="0">
                <a:latin typeface="Arial" panose="020B0604020202020204" pitchFamily="34" charset="0"/>
                <a:cs typeface="Arial" panose="020B0604020202020204" pitchFamily="34" charset="0"/>
              </a:rPr>
              <a:t> het?”</a:t>
            </a: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Indien</a:t>
            </a:r>
            <a:r>
              <a:rPr lang="en-GB" sz="2300" dirty="0">
                <a:latin typeface="Arial" panose="020B0604020202020204" pitchFamily="34" charset="0"/>
                <a:cs typeface="Arial" panose="020B0604020202020204" pitchFamily="34" charset="0"/>
              </a:rPr>
              <a:t> de baby </a:t>
            </a:r>
            <a:r>
              <a:rPr lang="en-GB" sz="2300" dirty="0" err="1">
                <a:latin typeface="Arial" panose="020B0604020202020204" pitchFamily="34" charset="0"/>
                <a:cs typeface="Arial" panose="020B0604020202020204" pitchFamily="34" charset="0"/>
              </a:rPr>
              <a:t>reageert</a:t>
            </a:r>
            <a:r>
              <a:rPr lang="en-GB" sz="2300" dirty="0">
                <a:latin typeface="Arial" panose="020B0604020202020204" pitchFamily="34" charset="0"/>
                <a:cs typeface="Arial" panose="020B0604020202020204" pitchFamily="34" charset="0"/>
              </a:rPr>
              <a:t>:</a:t>
            </a:r>
          </a:p>
          <a:p>
            <a:pPr marL="800100" lvl="1" indent="-342900">
              <a:spcBef>
                <a:spcPts val="600"/>
              </a:spcBef>
              <a:buFontTx/>
              <a:buChar char="-"/>
            </a:pPr>
            <a:r>
              <a:rPr lang="en-GB" sz="2300" i="1" dirty="0">
                <a:latin typeface="Arial" panose="020B0604020202020204" pitchFamily="34" charset="0"/>
                <a:cs typeface="Arial" panose="020B0604020202020204" pitchFamily="34" charset="0"/>
              </a:rPr>
              <a:t>Handel </a:t>
            </a:r>
            <a:r>
              <a:rPr lang="en-GB" sz="2300" i="1" dirty="0" err="1">
                <a:latin typeface="Arial" panose="020B0604020202020204" pitchFamily="34" charset="0"/>
                <a:cs typeface="Arial" panose="020B0604020202020204" pitchFamily="34" charset="0"/>
              </a:rPr>
              <a:t>naar</a:t>
            </a:r>
            <a:r>
              <a:rPr lang="en-GB" sz="2300" i="1" dirty="0">
                <a:latin typeface="Arial" panose="020B0604020202020204" pitchFamily="34" charset="0"/>
                <a:cs typeface="Arial" panose="020B0604020202020204" pitchFamily="34" charset="0"/>
              </a:rPr>
              <a:t> </a:t>
            </a:r>
            <a:r>
              <a:rPr lang="en-GB" sz="2300" i="1" dirty="0" err="1">
                <a:latin typeface="Arial" panose="020B0604020202020204" pitchFamily="34" charset="0"/>
                <a:cs typeface="Arial" panose="020B0604020202020204" pitchFamily="34" charset="0"/>
              </a:rPr>
              <a:t>bevindingen</a:t>
            </a:r>
            <a:endParaRPr lang="en-GB" sz="2300" i="1"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Indien</a:t>
            </a:r>
            <a:r>
              <a:rPr lang="en-GB" sz="2300" dirty="0">
                <a:latin typeface="Arial" panose="020B0604020202020204" pitchFamily="34" charset="0"/>
                <a:cs typeface="Arial" panose="020B0604020202020204" pitchFamily="34" charset="0"/>
              </a:rPr>
              <a:t> de baby </a:t>
            </a:r>
            <a:r>
              <a:rPr lang="en-GB" sz="2300" b="1" dirty="0" err="1">
                <a:latin typeface="Arial" panose="020B0604020202020204" pitchFamily="34" charset="0"/>
                <a:cs typeface="Arial" panose="020B0604020202020204" pitchFamily="34" charset="0"/>
              </a:rPr>
              <a:t>niet</a:t>
            </a:r>
            <a:r>
              <a:rPr lang="en-GB" sz="2300" b="1"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reageert</a:t>
            </a:r>
            <a:r>
              <a:rPr lang="en-GB" sz="2300" dirty="0">
                <a:latin typeface="Arial" panose="020B0604020202020204" pitchFamily="34" charset="0"/>
                <a:cs typeface="Arial" panose="020B0604020202020204" pitchFamily="34" charset="0"/>
              </a:rPr>
              <a:t>:</a:t>
            </a:r>
          </a:p>
          <a:p>
            <a:pPr marL="800100" lvl="1" indent="-342900">
              <a:spcBef>
                <a:spcPts val="600"/>
              </a:spcBef>
              <a:buFontTx/>
              <a:buChar char="-"/>
            </a:pPr>
            <a:r>
              <a:rPr lang="en-GB" sz="2300" i="1" dirty="0" err="1">
                <a:latin typeface="Arial" panose="020B0604020202020204" pitchFamily="34" charset="0"/>
                <a:cs typeface="Arial" panose="020B0604020202020204" pitchFamily="34" charset="0"/>
              </a:rPr>
              <a:t>Alarmeren</a:t>
            </a:r>
            <a:endParaRPr lang="en-GB" sz="2300" i="1" dirty="0">
              <a:latin typeface="Arial" panose="020B0604020202020204" pitchFamily="34" charset="0"/>
              <a:cs typeface="Arial" panose="020B0604020202020204" pitchFamily="34" charset="0"/>
            </a:endParaRPr>
          </a:p>
        </p:txBody>
      </p:sp>
      <p:grpSp>
        <p:nvGrpSpPr>
          <p:cNvPr id="2" name="Groep 1">
            <a:extLst>
              <a:ext uri="{FF2B5EF4-FFF2-40B4-BE49-F238E27FC236}">
                <a16:creationId xmlns:a16="http://schemas.microsoft.com/office/drawing/2014/main" id="{EAA62B98-F4AA-4629-8A71-8E34A0B833C9}"/>
              </a:ext>
            </a:extLst>
          </p:cNvPr>
          <p:cNvGrpSpPr/>
          <p:nvPr/>
        </p:nvGrpSpPr>
        <p:grpSpPr>
          <a:xfrm>
            <a:off x="9162572" y="242002"/>
            <a:ext cx="2919410" cy="2866350"/>
            <a:chOff x="9162572" y="242002"/>
            <a:chExt cx="2919410" cy="2866350"/>
          </a:xfrm>
        </p:grpSpPr>
        <p:sp>
          <p:nvSpPr>
            <p:cNvPr id="17" name="Rounded Rectangle 18">
              <a:extLst>
                <a:ext uri="{FF2B5EF4-FFF2-40B4-BE49-F238E27FC236}">
                  <a16:creationId xmlns:a16="http://schemas.microsoft.com/office/drawing/2014/main" id="{8E094A39-5870-4D30-AC3F-ACF26620D64A}"/>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6" name="Rounded Rectangle 19">
              <a:extLst>
                <a:ext uri="{FF2B5EF4-FFF2-40B4-BE49-F238E27FC236}">
                  <a16:creationId xmlns:a16="http://schemas.microsoft.com/office/drawing/2014/main" id="{F18CDA73-7DF0-4557-B879-FE91CC121030}"/>
                </a:ext>
              </a:extLst>
            </p:cNvPr>
            <p:cNvSpPr>
              <a:spLocks/>
            </p:cNvSpPr>
            <p:nvPr/>
          </p:nvSpPr>
          <p:spPr>
            <a:xfrm>
              <a:off x="9162572" y="53415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7" name="Rounded Rectangle 20">
              <a:extLst>
                <a:ext uri="{FF2B5EF4-FFF2-40B4-BE49-F238E27FC236}">
                  <a16:creationId xmlns:a16="http://schemas.microsoft.com/office/drawing/2014/main" id="{CD549E99-4B84-463A-80FA-C316BC76E28C}"/>
                </a:ext>
              </a:extLst>
            </p:cNvPr>
            <p:cNvSpPr>
              <a:spLocks/>
            </p:cNvSpPr>
            <p:nvPr/>
          </p:nvSpPr>
          <p:spPr>
            <a:xfrm>
              <a:off x="9162572" y="82630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8" name="Rounded Rectangle 21">
              <a:extLst>
                <a:ext uri="{FF2B5EF4-FFF2-40B4-BE49-F238E27FC236}">
                  <a16:creationId xmlns:a16="http://schemas.microsoft.com/office/drawing/2014/main" id="{663384EA-6117-4347-B51B-7532B6297031}"/>
                </a:ext>
              </a:extLst>
            </p:cNvPr>
            <p:cNvSpPr>
              <a:spLocks/>
            </p:cNvSpPr>
            <p:nvPr/>
          </p:nvSpPr>
          <p:spPr>
            <a:xfrm>
              <a:off x="9162572" y="24200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9" name="Rounded Rectangle 22">
              <a:extLst>
                <a:ext uri="{FF2B5EF4-FFF2-40B4-BE49-F238E27FC236}">
                  <a16:creationId xmlns:a16="http://schemas.microsoft.com/office/drawing/2014/main" id="{5884BE48-7647-4686-BDD6-F0732872E933}"/>
                </a:ext>
              </a:extLst>
            </p:cNvPr>
            <p:cNvSpPr>
              <a:spLocks/>
            </p:cNvSpPr>
            <p:nvPr/>
          </p:nvSpPr>
          <p:spPr>
            <a:xfrm>
              <a:off x="9162572" y="111845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0" name="Rounded Rectangle 24">
              <a:extLst>
                <a:ext uri="{FF2B5EF4-FFF2-40B4-BE49-F238E27FC236}">
                  <a16:creationId xmlns:a16="http://schemas.microsoft.com/office/drawing/2014/main" id="{E5F25FB8-E8A3-49B6-93B2-2278CFA19724}"/>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1" name="Rounded Rectangle 24">
              <a:extLst>
                <a:ext uri="{FF2B5EF4-FFF2-40B4-BE49-F238E27FC236}">
                  <a16:creationId xmlns:a16="http://schemas.microsoft.com/office/drawing/2014/main" id="{39848284-AAB6-41F2-9B7E-674C7F53CE93}"/>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2" name="Pijl: omlaag 31">
              <a:extLst>
                <a:ext uri="{FF2B5EF4-FFF2-40B4-BE49-F238E27FC236}">
                  <a16:creationId xmlns:a16="http://schemas.microsoft.com/office/drawing/2014/main" id="{62900404-4933-464C-896C-0C6E30F39E22}"/>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3" name="Rounded Rectangle 24">
              <a:extLst>
                <a:ext uri="{FF2B5EF4-FFF2-40B4-BE49-F238E27FC236}">
                  <a16:creationId xmlns:a16="http://schemas.microsoft.com/office/drawing/2014/main" id="{A39CA7F3-6B91-41CC-AD35-9F35E281C763}"/>
                </a:ext>
              </a:extLst>
            </p:cNvPr>
            <p:cNvSpPr>
              <a:spLocks/>
            </p:cNvSpPr>
            <p:nvPr/>
          </p:nvSpPr>
          <p:spPr>
            <a:xfrm>
              <a:off x="9162572" y="140843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4" name="Rounded Rectangle 22">
              <a:extLst>
                <a:ext uri="{FF2B5EF4-FFF2-40B4-BE49-F238E27FC236}">
                  <a16:creationId xmlns:a16="http://schemas.microsoft.com/office/drawing/2014/main" id="{1A2BDDEF-2645-441E-8C4F-4AB48EA515C0}"/>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pic>
        <p:nvPicPr>
          <p:cNvPr id="5" name="Afbeelding 4">
            <a:extLst>
              <a:ext uri="{FF2B5EF4-FFF2-40B4-BE49-F238E27FC236}">
                <a16:creationId xmlns:a16="http://schemas.microsoft.com/office/drawing/2014/main" id="{79F9B97F-DFFC-4F14-AD80-D52CC5FAC734}"/>
              </a:ext>
            </a:extLst>
          </p:cNvPr>
          <p:cNvPicPr>
            <a:picLocks noChangeAspect="1"/>
          </p:cNvPicPr>
          <p:nvPr/>
        </p:nvPicPr>
        <p:blipFill rotWithShape="1">
          <a:blip r:embed="rId3">
            <a:extLst>
              <a:ext uri="{28A0092B-C50C-407E-A947-70E740481C1C}">
                <a14:useLocalDpi xmlns:a14="http://schemas.microsoft.com/office/drawing/2010/main" val="0"/>
              </a:ext>
            </a:extLst>
          </a:blip>
          <a:srcRect l="7992" t="4551" r="14130" b="5852"/>
          <a:stretch/>
        </p:blipFill>
        <p:spPr>
          <a:xfrm>
            <a:off x="434339" y="1281335"/>
            <a:ext cx="5200651" cy="3991040"/>
          </a:xfrm>
          <a:prstGeom prst="rect">
            <a:avLst/>
          </a:prstGeom>
        </p:spPr>
      </p:pic>
    </p:spTree>
    <p:extLst>
      <p:ext uri="{BB962C8B-B14F-4D97-AF65-F5344CB8AC3E}">
        <p14:creationId xmlns:p14="http://schemas.microsoft.com/office/powerpoint/2010/main" val="1958965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(LAAT) 112 BELLEN + AED</a:t>
            </a:r>
            <a:endParaRPr lang="nl-NL" sz="2800" dirty="0"/>
          </a:p>
        </p:txBody>
      </p:sp>
      <p:sp>
        <p:nvSpPr>
          <p:cNvPr id="14" name="Text Box 3">
            <a:extLst>
              <a:ext uri="{FF2B5EF4-FFF2-40B4-BE49-F238E27FC236}">
                <a16:creationId xmlns:a16="http://schemas.microsoft.com/office/drawing/2014/main" id="{92CEF2CF-57DA-4C34-905A-C693A9ACE47D}"/>
              </a:ext>
            </a:extLst>
          </p:cNvPr>
          <p:cNvSpPr txBox="1">
            <a:spLocks noChangeArrowheads="1"/>
          </p:cNvSpPr>
          <p:nvPr/>
        </p:nvSpPr>
        <p:spPr bwMode="auto">
          <a:xfrm>
            <a:off x="6096000" y="3204311"/>
            <a:ext cx="4962525" cy="2971834"/>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Leg de </a:t>
            </a:r>
            <a:r>
              <a:rPr lang="en-GB" sz="2400" dirty="0" err="1">
                <a:latin typeface="Arial" panose="020B0604020202020204" pitchFamily="34" charset="0"/>
                <a:cs typeface="Arial" panose="020B0604020202020204" pitchFamily="34" charset="0"/>
              </a:rPr>
              <a:t>telefoon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naast</a:t>
            </a:r>
            <a:r>
              <a:rPr lang="en-GB" sz="2400" dirty="0">
                <a:latin typeface="Arial" panose="020B0604020202020204" pitchFamily="34" charset="0"/>
                <a:cs typeface="Arial" panose="020B0604020202020204" pitchFamily="34" charset="0"/>
              </a:rPr>
              <a:t> de baby (op de </a:t>
            </a:r>
            <a:r>
              <a:rPr lang="en-GB" sz="2400" dirty="0" err="1">
                <a:latin typeface="Arial" panose="020B0604020202020204" pitchFamily="34" charset="0"/>
                <a:cs typeface="Arial" panose="020B0604020202020204" pitchFamily="34" charset="0"/>
              </a:rPr>
              <a:t>luidspreker</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functie</a:t>
            </a:r>
            <a:r>
              <a:rPr lang="en-GB" sz="2400" dirty="0">
                <a:latin typeface="Arial" panose="020B0604020202020204" pitchFamily="34" charset="0"/>
                <a:cs typeface="Arial" panose="020B0604020202020204" pitchFamily="34" charset="0"/>
              </a:rPr>
              <a:t>)</a:t>
            </a: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Volg</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instructies</a:t>
            </a:r>
            <a:r>
              <a:rPr lang="en-GB" sz="2400" dirty="0">
                <a:latin typeface="Arial" panose="020B0604020202020204" pitchFamily="34" charset="0"/>
                <a:cs typeface="Arial" panose="020B0604020202020204" pitchFamily="34" charset="0"/>
              </a:rPr>
              <a:t> van de centralist</a:t>
            </a:r>
          </a:p>
        </p:txBody>
      </p:sp>
      <p:grpSp>
        <p:nvGrpSpPr>
          <p:cNvPr id="2" name="Groep 1">
            <a:extLst>
              <a:ext uri="{FF2B5EF4-FFF2-40B4-BE49-F238E27FC236}">
                <a16:creationId xmlns:a16="http://schemas.microsoft.com/office/drawing/2014/main" id="{D20319F0-AB8B-4D4C-ADC6-E9134F0242FD}"/>
              </a:ext>
            </a:extLst>
          </p:cNvPr>
          <p:cNvGrpSpPr/>
          <p:nvPr/>
        </p:nvGrpSpPr>
        <p:grpSpPr>
          <a:xfrm>
            <a:off x="9162572" y="242002"/>
            <a:ext cx="2919410" cy="2866350"/>
            <a:chOff x="9162572" y="242002"/>
            <a:chExt cx="2919410" cy="2866350"/>
          </a:xfrm>
        </p:grpSpPr>
        <p:sp>
          <p:nvSpPr>
            <p:cNvPr id="13" name="Rounded Rectangle 18">
              <a:extLst>
                <a:ext uri="{FF2B5EF4-FFF2-40B4-BE49-F238E27FC236}">
                  <a16:creationId xmlns:a16="http://schemas.microsoft.com/office/drawing/2014/main" id="{BCA29554-3228-44C6-802E-5295FF7227A0}"/>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5" name="Rounded Rectangle 19">
              <a:extLst>
                <a:ext uri="{FF2B5EF4-FFF2-40B4-BE49-F238E27FC236}">
                  <a16:creationId xmlns:a16="http://schemas.microsoft.com/office/drawing/2014/main" id="{C169C94A-A752-4104-992B-8564A582B000}"/>
                </a:ext>
              </a:extLst>
            </p:cNvPr>
            <p:cNvSpPr>
              <a:spLocks/>
            </p:cNvSpPr>
            <p:nvPr/>
          </p:nvSpPr>
          <p:spPr>
            <a:xfrm>
              <a:off x="9162572" y="534152"/>
              <a:ext cx="2160000" cy="252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16" name="Rounded Rectangle 20">
              <a:extLst>
                <a:ext uri="{FF2B5EF4-FFF2-40B4-BE49-F238E27FC236}">
                  <a16:creationId xmlns:a16="http://schemas.microsoft.com/office/drawing/2014/main" id="{07ADA078-832A-4AA7-8BBF-F0C5B29E3061}"/>
                </a:ext>
              </a:extLst>
            </p:cNvPr>
            <p:cNvSpPr>
              <a:spLocks/>
            </p:cNvSpPr>
            <p:nvPr/>
          </p:nvSpPr>
          <p:spPr>
            <a:xfrm>
              <a:off x="9162572" y="82630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6" name="Rounded Rectangle 21">
              <a:extLst>
                <a:ext uri="{FF2B5EF4-FFF2-40B4-BE49-F238E27FC236}">
                  <a16:creationId xmlns:a16="http://schemas.microsoft.com/office/drawing/2014/main" id="{5053C18F-6FF0-4BA5-964F-1C747A864E97}"/>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7" name="Rounded Rectangle 22">
              <a:extLst>
                <a:ext uri="{FF2B5EF4-FFF2-40B4-BE49-F238E27FC236}">
                  <a16:creationId xmlns:a16="http://schemas.microsoft.com/office/drawing/2014/main" id="{57C3AA35-1A32-4544-A597-D7EC77A41ADB}"/>
                </a:ext>
              </a:extLst>
            </p:cNvPr>
            <p:cNvSpPr>
              <a:spLocks/>
            </p:cNvSpPr>
            <p:nvPr/>
          </p:nvSpPr>
          <p:spPr>
            <a:xfrm>
              <a:off x="9162572" y="111845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8" name="Rounded Rectangle 24">
              <a:extLst>
                <a:ext uri="{FF2B5EF4-FFF2-40B4-BE49-F238E27FC236}">
                  <a16:creationId xmlns:a16="http://schemas.microsoft.com/office/drawing/2014/main" id="{E3EAD18F-F840-400C-AF69-B00F744E74A4}"/>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29" name="Rounded Rectangle 24">
              <a:extLst>
                <a:ext uri="{FF2B5EF4-FFF2-40B4-BE49-F238E27FC236}">
                  <a16:creationId xmlns:a16="http://schemas.microsoft.com/office/drawing/2014/main" id="{FDEE6A18-B291-49BC-97E1-D13A497B8265}"/>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0" name="Pijl: omlaag 29">
              <a:extLst>
                <a:ext uri="{FF2B5EF4-FFF2-40B4-BE49-F238E27FC236}">
                  <a16:creationId xmlns:a16="http://schemas.microsoft.com/office/drawing/2014/main" id="{22672670-78C8-4ECB-B8D8-75F230D0B6EE}"/>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1" name="Rounded Rectangle 24">
              <a:extLst>
                <a:ext uri="{FF2B5EF4-FFF2-40B4-BE49-F238E27FC236}">
                  <a16:creationId xmlns:a16="http://schemas.microsoft.com/office/drawing/2014/main" id="{685636C8-22DF-4F98-8FEA-A5F7440FD06F}"/>
                </a:ext>
              </a:extLst>
            </p:cNvPr>
            <p:cNvSpPr>
              <a:spLocks/>
            </p:cNvSpPr>
            <p:nvPr/>
          </p:nvSpPr>
          <p:spPr>
            <a:xfrm>
              <a:off x="9162572" y="140843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2" name="Rounded Rectangle 22">
              <a:extLst>
                <a:ext uri="{FF2B5EF4-FFF2-40B4-BE49-F238E27FC236}">
                  <a16:creationId xmlns:a16="http://schemas.microsoft.com/office/drawing/2014/main" id="{D22B229B-59D6-4CE0-B1A4-041E10ED3FE9}"/>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pic>
        <p:nvPicPr>
          <p:cNvPr id="5" name="Afbeelding 4">
            <a:extLst>
              <a:ext uri="{FF2B5EF4-FFF2-40B4-BE49-F238E27FC236}">
                <a16:creationId xmlns:a16="http://schemas.microsoft.com/office/drawing/2014/main" id="{A4F40E74-0573-4C12-8F25-043D2A57C3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750" y="1183113"/>
            <a:ext cx="3070519" cy="4491773"/>
          </a:xfrm>
          <a:prstGeom prst="rect">
            <a:avLst/>
          </a:prstGeom>
        </p:spPr>
      </p:pic>
      <p:grpSp>
        <p:nvGrpSpPr>
          <p:cNvPr id="8" name="Groep 7">
            <a:extLst>
              <a:ext uri="{FF2B5EF4-FFF2-40B4-BE49-F238E27FC236}">
                <a16:creationId xmlns:a16="http://schemas.microsoft.com/office/drawing/2014/main" id="{516EE35E-95A4-47C3-B542-0FD3E63CDAEF}"/>
              </a:ext>
            </a:extLst>
          </p:cNvPr>
          <p:cNvGrpSpPr/>
          <p:nvPr/>
        </p:nvGrpSpPr>
        <p:grpSpPr>
          <a:xfrm>
            <a:off x="3295516" y="991382"/>
            <a:ext cx="2800484" cy="2592000"/>
            <a:chOff x="2858024" y="786152"/>
            <a:chExt cx="2800484" cy="2592000"/>
          </a:xfrm>
        </p:grpSpPr>
        <p:pic>
          <p:nvPicPr>
            <p:cNvPr id="7" name="Afbeelding 6">
              <a:extLst>
                <a:ext uri="{FF2B5EF4-FFF2-40B4-BE49-F238E27FC236}">
                  <a16:creationId xmlns:a16="http://schemas.microsoft.com/office/drawing/2014/main" id="{CE34DB0D-BECA-42A1-9BA0-D80045AC9A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58024" y="1076133"/>
              <a:ext cx="2800484" cy="1868042"/>
            </a:xfrm>
            <a:prstGeom prst="rect">
              <a:avLst/>
            </a:prstGeom>
          </p:spPr>
        </p:pic>
        <p:sp>
          <p:nvSpPr>
            <p:cNvPr id="4" name="Ovaal 3">
              <a:extLst>
                <a:ext uri="{FF2B5EF4-FFF2-40B4-BE49-F238E27FC236}">
                  <a16:creationId xmlns:a16="http://schemas.microsoft.com/office/drawing/2014/main" id="{9D516A73-AB0E-4B89-B08C-52A5FAB3F2FA}"/>
                </a:ext>
              </a:extLst>
            </p:cNvPr>
            <p:cNvSpPr>
              <a:spLocks noChangeAspect="1"/>
            </p:cNvSpPr>
            <p:nvPr/>
          </p:nvSpPr>
          <p:spPr>
            <a:xfrm>
              <a:off x="2969706" y="786152"/>
              <a:ext cx="2592000" cy="2592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580293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OPEN LUCHTWEG</a:t>
            </a:r>
            <a:endParaRPr lang="nl-NL" sz="2800" dirty="0"/>
          </a:p>
        </p:txBody>
      </p:sp>
      <p:grpSp>
        <p:nvGrpSpPr>
          <p:cNvPr id="6" name="Groep 5">
            <a:extLst>
              <a:ext uri="{FF2B5EF4-FFF2-40B4-BE49-F238E27FC236}">
                <a16:creationId xmlns:a16="http://schemas.microsoft.com/office/drawing/2014/main" id="{5DAA339F-628E-4235-AA86-01E7FACE9662}"/>
              </a:ext>
            </a:extLst>
          </p:cNvPr>
          <p:cNvGrpSpPr/>
          <p:nvPr/>
        </p:nvGrpSpPr>
        <p:grpSpPr>
          <a:xfrm>
            <a:off x="9162572" y="242002"/>
            <a:ext cx="2919410" cy="2866350"/>
            <a:chOff x="9162572" y="242002"/>
            <a:chExt cx="2919410" cy="2866350"/>
          </a:xfrm>
        </p:grpSpPr>
        <p:sp>
          <p:nvSpPr>
            <p:cNvPr id="15" name="Rounded Rectangle 18">
              <a:extLst>
                <a:ext uri="{FF2B5EF4-FFF2-40B4-BE49-F238E27FC236}">
                  <a16:creationId xmlns:a16="http://schemas.microsoft.com/office/drawing/2014/main" id="{923C96BD-9190-42ED-93E1-55E8F15B0218}"/>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7" name="Rounded Rectangle 19">
              <a:extLst>
                <a:ext uri="{FF2B5EF4-FFF2-40B4-BE49-F238E27FC236}">
                  <a16:creationId xmlns:a16="http://schemas.microsoft.com/office/drawing/2014/main" id="{4181E616-1C87-4385-85B5-9325A78DB836}"/>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6" name="Rounded Rectangle 20">
              <a:extLst>
                <a:ext uri="{FF2B5EF4-FFF2-40B4-BE49-F238E27FC236}">
                  <a16:creationId xmlns:a16="http://schemas.microsoft.com/office/drawing/2014/main" id="{B2533FB5-DF94-46F1-A61E-CC4AAD151D72}"/>
                </a:ext>
              </a:extLst>
            </p:cNvPr>
            <p:cNvSpPr>
              <a:spLocks/>
            </p:cNvSpPr>
            <p:nvPr/>
          </p:nvSpPr>
          <p:spPr>
            <a:xfrm>
              <a:off x="9162572" y="826302"/>
              <a:ext cx="2160000" cy="252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7" name="Rounded Rectangle 21">
              <a:extLst>
                <a:ext uri="{FF2B5EF4-FFF2-40B4-BE49-F238E27FC236}">
                  <a16:creationId xmlns:a16="http://schemas.microsoft.com/office/drawing/2014/main" id="{F09B679B-EA67-490A-AF92-EDBBC0EB81BB}"/>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8" name="Rounded Rectangle 22">
              <a:extLst>
                <a:ext uri="{FF2B5EF4-FFF2-40B4-BE49-F238E27FC236}">
                  <a16:creationId xmlns:a16="http://schemas.microsoft.com/office/drawing/2014/main" id="{5946EAEB-7CFD-4E77-AE12-430E24652681}"/>
                </a:ext>
              </a:extLst>
            </p:cNvPr>
            <p:cNvSpPr>
              <a:spLocks/>
            </p:cNvSpPr>
            <p:nvPr/>
          </p:nvSpPr>
          <p:spPr>
            <a:xfrm>
              <a:off x="9162572" y="111845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9" name="Rounded Rectangle 24">
              <a:extLst>
                <a:ext uri="{FF2B5EF4-FFF2-40B4-BE49-F238E27FC236}">
                  <a16:creationId xmlns:a16="http://schemas.microsoft.com/office/drawing/2014/main" id="{FA611F16-3548-49A0-8CE8-3B89A69EA96C}"/>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0" name="Rounded Rectangle 24">
              <a:extLst>
                <a:ext uri="{FF2B5EF4-FFF2-40B4-BE49-F238E27FC236}">
                  <a16:creationId xmlns:a16="http://schemas.microsoft.com/office/drawing/2014/main" id="{B38A9592-727E-4BF7-A96C-813FFBA62395}"/>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1" name="Pijl: omlaag 30">
              <a:extLst>
                <a:ext uri="{FF2B5EF4-FFF2-40B4-BE49-F238E27FC236}">
                  <a16:creationId xmlns:a16="http://schemas.microsoft.com/office/drawing/2014/main" id="{AA7AAEF8-FCBD-4218-810B-4198A0C6DC55}"/>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2" name="Rounded Rectangle 24">
              <a:extLst>
                <a:ext uri="{FF2B5EF4-FFF2-40B4-BE49-F238E27FC236}">
                  <a16:creationId xmlns:a16="http://schemas.microsoft.com/office/drawing/2014/main" id="{3BA02793-034D-419D-8CF3-80E6F74F2CF2}"/>
                </a:ext>
              </a:extLst>
            </p:cNvPr>
            <p:cNvSpPr>
              <a:spLocks/>
            </p:cNvSpPr>
            <p:nvPr/>
          </p:nvSpPr>
          <p:spPr>
            <a:xfrm>
              <a:off x="9162572" y="140843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3" name="Rounded Rectangle 22">
              <a:extLst>
                <a:ext uri="{FF2B5EF4-FFF2-40B4-BE49-F238E27FC236}">
                  <a16:creationId xmlns:a16="http://schemas.microsoft.com/office/drawing/2014/main" id="{BFDB4466-F5F6-420A-8E3E-FF78AE57FC2E}"/>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sp>
        <p:nvSpPr>
          <p:cNvPr id="34" name="Rectangle 2">
            <a:extLst>
              <a:ext uri="{FF2B5EF4-FFF2-40B4-BE49-F238E27FC236}">
                <a16:creationId xmlns:a16="http://schemas.microsoft.com/office/drawing/2014/main" id="{EFE3791E-9DC8-44FD-BF48-BA68B60EDAFF}"/>
              </a:ext>
            </a:extLst>
          </p:cNvPr>
          <p:cNvSpPr txBox="1">
            <a:spLocks noChangeArrowheads="1"/>
          </p:cNvSpPr>
          <p:nvPr/>
        </p:nvSpPr>
        <p:spPr bwMode="auto">
          <a:xfrm>
            <a:off x="6060329" y="3429000"/>
            <a:ext cx="5325015" cy="2752725"/>
          </a:xfrm>
          <a:prstGeom prst="rect">
            <a:avLst/>
          </a:prstGeom>
          <a:noFill/>
          <a:ln>
            <a:miter lim="800000"/>
            <a:headEnd/>
            <a:tailEnd/>
          </a:ln>
        </p:spPr>
        <p:txBody>
          <a:bodyPr/>
          <a:lstStyle/>
          <a:p>
            <a:pPr marL="342900" indent="-342900" fontAlgn="base">
              <a:spcAft>
                <a:spcPts val="1200"/>
              </a:spcAft>
              <a:buFont typeface="Arial" panose="020B0604020202020204" pitchFamily="34" charset="0"/>
              <a:buChar char="•"/>
              <a:defRPr/>
            </a:pPr>
            <a:r>
              <a:rPr lang="en-GB" sz="2400" kern="0" dirty="0" err="1">
                <a:latin typeface="Arial" panose="020B0604020202020204" pitchFamily="34" charset="0"/>
                <a:cs typeface="Arial" panose="020B0604020202020204" pitchFamily="34" charset="0"/>
              </a:rPr>
              <a:t>Plaats</a:t>
            </a:r>
            <a:r>
              <a:rPr lang="en-GB" sz="2400" kern="0" dirty="0">
                <a:latin typeface="Arial" panose="020B0604020202020204" pitchFamily="34" charset="0"/>
                <a:cs typeface="Arial" panose="020B0604020202020204" pitchFamily="34" charset="0"/>
              </a:rPr>
              <a:t> 1 hand op het </a:t>
            </a:r>
            <a:r>
              <a:rPr lang="en-GB" sz="2400" kern="0" dirty="0" err="1">
                <a:latin typeface="Arial" panose="020B0604020202020204" pitchFamily="34" charset="0"/>
                <a:cs typeface="Arial" panose="020B0604020202020204" pitchFamily="34" charset="0"/>
              </a:rPr>
              <a:t>voorhoofd</a:t>
            </a:r>
            <a:endParaRPr lang="en-GB" sz="2400" kern="0" dirty="0">
              <a:latin typeface="Arial" panose="020B0604020202020204" pitchFamily="34" charset="0"/>
              <a:cs typeface="Arial" panose="020B0604020202020204" pitchFamily="34" charset="0"/>
            </a:endParaRPr>
          </a:p>
          <a:p>
            <a:pPr marL="342900" indent="-342900" fontAlgn="base">
              <a:spcAft>
                <a:spcPts val="1200"/>
              </a:spcAft>
              <a:buFont typeface="Arial" panose="020B0604020202020204" pitchFamily="34" charset="0"/>
              <a:buChar char="•"/>
              <a:defRPr/>
            </a:pPr>
            <a:r>
              <a:rPr lang="en-GB" sz="2400" kern="0" dirty="0" err="1">
                <a:latin typeface="Arial" panose="020B0604020202020204" pitchFamily="34" charset="0"/>
                <a:cs typeface="Arial" panose="020B0604020202020204" pitchFamily="34" charset="0"/>
              </a:rPr>
              <a:t>Houd</a:t>
            </a:r>
            <a:r>
              <a:rPr lang="en-GB" sz="2400" kern="0" dirty="0">
                <a:latin typeface="Arial" panose="020B0604020202020204" pitchFamily="34" charset="0"/>
                <a:cs typeface="Arial" panose="020B0604020202020204" pitchFamily="34" charset="0"/>
              </a:rPr>
              <a:t> het </a:t>
            </a:r>
            <a:r>
              <a:rPr lang="en-GB" sz="2400" kern="0" dirty="0" err="1">
                <a:latin typeface="Arial" panose="020B0604020202020204" pitchFamily="34" charset="0"/>
                <a:cs typeface="Arial" panose="020B0604020202020204" pitchFamily="34" charset="0"/>
              </a:rPr>
              <a:t>hoofd</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recht</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kantel</a:t>
            </a:r>
            <a:r>
              <a:rPr lang="en-GB" sz="2400" kern="0" dirty="0">
                <a:latin typeface="Arial" panose="020B0604020202020204" pitchFamily="34" charset="0"/>
                <a:cs typeface="Arial" panose="020B0604020202020204" pitchFamily="34" charset="0"/>
              </a:rPr>
              <a:t> het </a:t>
            </a:r>
            <a:r>
              <a:rPr lang="en-GB" sz="2400" kern="0" dirty="0" err="1">
                <a:latin typeface="Arial" panose="020B0604020202020204" pitchFamily="34" charset="0"/>
                <a:cs typeface="Arial" panose="020B0604020202020204" pitchFamily="34" charset="0"/>
              </a:rPr>
              <a:t>hoofd</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niet</a:t>
            </a:r>
            <a:r>
              <a:rPr lang="en-GB" sz="2400" kern="0" dirty="0">
                <a:latin typeface="Arial" panose="020B0604020202020204" pitchFamily="34" charset="0"/>
                <a:cs typeface="Arial" panose="020B0604020202020204" pitchFamily="34" charset="0"/>
              </a:rPr>
              <a:t>)</a:t>
            </a:r>
          </a:p>
          <a:p>
            <a:pPr marL="342900" indent="-342900" fontAlgn="base">
              <a:spcAft>
                <a:spcPts val="1200"/>
              </a:spcAft>
              <a:buFont typeface="Arial" panose="020B0604020202020204" pitchFamily="34" charset="0"/>
              <a:buChar char="•"/>
              <a:defRPr/>
            </a:pPr>
            <a:r>
              <a:rPr lang="en-GB" sz="2400" kern="0" dirty="0" err="1">
                <a:latin typeface="Arial" panose="020B0604020202020204" pitchFamily="34" charset="0"/>
                <a:cs typeface="Arial" panose="020B0604020202020204" pitchFamily="34" charset="0"/>
              </a:rPr>
              <a:t>Plaats</a:t>
            </a:r>
            <a:r>
              <a:rPr lang="en-GB" sz="2400" kern="0" dirty="0">
                <a:latin typeface="Arial" panose="020B0604020202020204" pitchFamily="34" charset="0"/>
                <a:cs typeface="Arial" panose="020B0604020202020204" pitchFamily="34" charset="0"/>
              </a:rPr>
              <a:t> 1 of 2 </a:t>
            </a:r>
            <a:r>
              <a:rPr lang="en-GB" sz="2400" kern="0" dirty="0" err="1">
                <a:latin typeface="Arial" panose="020B0604020202020204" pitchFamily="34" charset="0"/>
                <a:cs typeface="Arial" panose="020B0604020202020204" pitchFamily="34" charset="0"/>
              </a:rPr>
              <a:t>vingertoppen</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onder</a:t>
            </a:r>
            <a:r>
              <a:rPr lang="en-GB" sz="2400" kern="0" dirty="0">
                <a:latin typeface="Arial" panose="020B0604020202020204" pitchFamily="34" charset="0"/>
                <a:cs typeface="Arial" panose="020B0604020202020204" pitchFamily="34" charset="0"/>
              </a:rPr>
              <a:t> de punt van de kin</a:t>
            </a:r>
          </a:p>
          <a:p>
            <a:pPr marL="342900" indent="-342900" fontAlgn="base">
              <a:spcAft>
                <a:spcPts val="1200"/>
              </a:spcAft>
              <a:buFont typeface="Arial" panose="020B0604020202020204" pitchFamily="34" charset="0"/>
              <a:buChar char="•"/>
              <a:defRPr/>
            </a:pPr>
            <a:r>
              <a:rPr lang="en-GB" sz="2400" kern="0" dirty="0" err="1">
                <a:latin typeface="Arial" panose="020B0604020202020204" pitchFamily="34" charset="0"/>
                <a:cs typeface="Arial" panose="020B0604020202020204" pitchFamily="34" charset="0"/>
              </a:rPr>
              <a:t>Til</a:t>
            </a:r>
            <a:r>
              <a:rPr lang="en-GB" sz="2400" kern="0" dirty="0">
                <a:latin typeface="Arial" panose="020B0604020202020204" pitchFamily="34" charset="0"/>
                <a:cs typeface="Arial" panose="020B0604020202020204" pitchFamily="34" charset="0"/>
              </a:rPr>
              <a:t> de kin op</a:t>
            </a:r>
          </a:p>
        </p:txBody>
      </p:sp>
      <p:pic>
        <p:nvPicPr>
          <p:cNvPr id="4" name="Afbeelding 3">
            <a:extLst>
              <a:ext uri="{FF2B5EF4-FFF2-40B4-BE49-F238E27FC236}">
                <a16:creationId xmlns:a16="http://schemas.microsoft.com/office/drawing/2014/main" id="{DBD1123B-F8C2-4E60-923D-6ED9CC3902B4}"/>
              </a:ext>
            </a:extLst>
          </p:cNvPr>
          <p:cNvPicPr>
            <a:picLocks noChangeAspect="1"/>
          </p:cNvPicPr>
          <p:nvPr/>
        </p:nvPicPr>
        <p:blipFill rotWithShape="1">
          <a:blip r:embed="rId2">
            <a:extLst>
              <a:ext uri="{28A0092B-C50C-407E-A947-70E740481C1C}">
                <a14:useLocalDpi xmlns:a14="http://schemas.microsoft.com/office/drawing/2010/main" val="0"/>
              </a:ext>
            </a:extLst>
          </a:blip>
          <a:srcRect l="9583" t="24646" r="7875"/>
          <a:stretch/>
        </p:blipFill>
        <p:spPr>
          <a:xfrm>
            <a:off x="410124" y="1709622"/>
            <a:ext cx="5650205" cy="3438755"/>
          </a:xfrm>
          <a:prstGeom prst="rect">
            <a:avLst/>
          </a:prstGeom>
        </p:spPr>
      </p:pic>
    </p:spTree>
    <p:extLst>
      <p:ext uri="{BB962C8B-B14F-4D97-AF65-F5344CB8AC3E}">
        <p14:creationId xmlns:p14="http://schemas.microsoft.com/office/powerpoint/2010/main" val="1892823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CONTROLEER ADEMHALING</a:t>
            </a:r>
            <a:endParaRPr lang="nl-NL" sz="2800" dirty="0"/>
          </a:p>
        </p:txBody>
      </p:sp>
      <p:sp>
        <p:nvSpPr>
          <p:cNvPr id="13" name="Text Box 3">
            <a:extLst>
              <a:ext uri="{FF2B5EF4-FFF2-40B4-BE49-F238E27FC236}">
                <a16:creationId xmlns:a16="http://schemas.microsoft.com/office/drawing/2014/main" id="{953A2660-B4A8-4A9C-AD67-4166FA3586C2}"/>
              </a:ext>
            </a:extLst>
          </p:cNvPr>
          <p:cNvSpPr txBox="1">
            <a:spLocks noChangeArrowheads="1"/>
          </p:cNvSpPr>
          <p:nvPr/>
        </p:nvSpPr>
        <p:spPr bwMode="auto">
          <a:xfrm>
            <a:off x="5987380" y="3459855"/>
            <a:ext cx="6094602" cy="2571843"/>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Kijk</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luister</a:t>
            </a:r>
            <a:r>
              <a:rPr lang="en-GB" sz="2400" dirty="0">
                <a:latin typeface="Arial" panose="020B0604020202020204" pitchFamily="34" charset="0"/>
                <a:cs typeface="Arial" panose="020B0604020202020204" pitchFamily="34" charset="0"/>
              </a:rPr>
              <a:t> en </a:t>
            </a:r>
            <a:r>
              <a:rPr lang="en-GB" sz="2400" dirty="0" err="1">
                <a:latin typeface="Arial" panose="020B0604020202020204" pitchFamily="34" charset="0"/>
                <a:cs typeface="Arial" panose="020B0604020202020204" pitchFamily="34" charset="0"/>
              </a:rPr>
              <a:t>voel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maximaal</a:t>
            </a:r>
            <a:r>
              <a:rPr lang="en-GB" sz="2400" dirty="0">
                <a:latin typeface="Arial" panose="020B0604020202020204" pitchFamily="34" charset="0"/>
                <a:cs typeface="Arial" panose="020B0604020202020204" pitchFamily="34" charset="0"/>
              </a:rPr>
              <a:t> 10 </a:t>
            </a:r>
            <a:r>
              <a:rPr lang="en-GB" sz="2400" dirty="0" err="1">
                <a:latin typeface="Arial" panose="020B0604020202020204" pitchFamily="34" charset="0"/>
                <a:cs typeface="Arial" panose="020B0604020202020204" pitchFamily="34" charset="0"/>
              </a:rPr>
              <a:t>seconden</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Ademhaling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niet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normaal</a:t>
            </a:r>
            <a:r>
              <a:rPr lang="en-GB" sz="2400" dirty="0">
                <a:latin typeface="Arial" panose="020B0604020202020204" pitchFamily="34" charset="0"/>
                <a:cs typeface="Arial" panose="020B0604020202020204" pitchFamily="34" charset="0"/>
              </a:rPr>
              <a:t> of </a:t>
            </a:r>
            <a:r>
              <a:rPr lang="en-GB" sz="2400" dirty="0" err="1">
                <a:latin typeface="Arial" panose="020B0604020202020204" pitchFamily="34" charset="0"/>
                <a:cs typeface="Arial" panose="020B0604020202020204" pitchFamily="34" charset="0"/>
              </a:rPr>
              <a:t>twijfel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daarover</a:t>
            </a:r>
            <a:r>
              <a:rPr lang="en-GB" sz="2400" dirty="0">
                <a:latin typeface="Arial" panose="020B0604020202020204" pitchFamily="34" charset="0"/>
                <a:cs typeface="Arial" panose="020B0604020202020204" pitchFamily="34" charset="0"/>
              </a:rPr>
              <a:t>, start de </a:t>
            </a:r>
            <a:r>
              <a:rPr lang="en-GB" sz="2400" dirty="0" err="1">
                <a:latin typeface="Arial" panose="020B0604020202020204" pitchFamily="34" charset="0"/>
                <a:cs typeface="Arial" panose="020B0604020202020204" pitchFamily="34" charset="0"/>
              </a:rPr>
              <a:t>reanimatie</a:t>
            </a:r>
            <a:endParaRPr lang="en-GB" sz="2400" dirty="0">
              <a:latin typeface="Arial" panose="020B0604020202020204" pitchFamily="34" charset="0"/>
              <a:cs typeface="Arial" panose="020B0604020202020204" pitchFamily="34" charset="0"/>
            </a:endParaRPr>
          </a:p>
        </p:txBody>
      </p:sp>
      <p:grpSp>
        <p:nvGrpSpPr>
          <p:cNvPr id="6" name="Groep 5">
            <a:extLst>
              <a:ext uri="{FF2B5EF4-FFF2-40B4-BE49-F238E27FC236}">
                <a16:creationId xmlns:a16="http://schemas.microsoft.com/office/drawing/2014/main" id="{6BF9B8D5-6F05-467A-BB66-C36FCA789120}"/>
              </a:ext>
            </a:extLst>
          </p:cNvPr>
          <p:cNvGrpSpPr/>
          <p:nvPr/>
        </p:nvGrpSpPr>
        <p:grpSpPr>
          <a:xfrm>
            <a:off x="9162572" y="242002"/>
            <a:ext cx="2919410" cy="2866350"/>
            <a:chOff x="9162572" y="242002"/>
            <a:chExt cx="2919410" cy="2866350"/>
          </a:xfrm>
        </p:grpSpPr>
        <p:sp>
          <p:nvSpPr>
            <p:cNvPr id="16" name="Rounded Rectangle 18">
              <a:extLst>
                <a:ext uri="{FF2B5EF4-FFF2-40B4-BE49-F238E27FC236}">
                  <a16:creationId xmlns:a16="http://schemas.microsoft.com/office/drawing/2014/main" id="{13B648DB-FCED-4A02-9523-8E5201408BCC}"/>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7" name="Rounded Rectangle 19">
              <a:extLst>
                <a:ext uri="{FF2B5EF4-FFF2-40B4-BE49-F238E27FC236}">
                  <a16:creationId xmlns:a16="http://schemas.microsoft.com/office/drawing/2014/main" id="{E79254DB-ACE0-42D8-A7B6-9F6B7D70E608}"/>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6" name="Rounded Rectangle 20">
              <a:extLst>
                <a:ext uri="{FF2B5EF4-FFF2-40B4-BE49-F238E27FC236}">
                  <a16:creationId xmlns:a16="http://schemas.microsoft.com/office/drawing/2014/main" id="{04DE2B4C-2D56-4742-A087-9CFF3FEE7DA1}"/>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7" name="Rounded Rectangle 21">
              <a:extLst>
                <a:ext uri="{FF2B5EF4-FFF2-40B4-BE49-F238E27FC236}">
                  <a16:creationId xmlns:a16="http://schemas.microsoft.com/office/drawing/2014/main" id="{360F3DFB-CF0C-4DA9-8FF0-5A9472EA510E}"/>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8" name="Rounded Rectangle 22">
              <a:extLst>
                <a:ext uri="{FF2B5EF4-FFF2-40B4-BE49-F238E27FC236}">
                  <a16:creationId xmlns:a16="http://schemas.microsoft.com/office/drawing/2014/main" id="{994E14FF-8B6F-4C40-A3B2-BB40F0DFABB7}"/>
                </a:ext>
              </a:extLst>
            </p:cNvPr>
            <p:cNvSpPr>
              <a:spLocks/>
            </p:cNvSpPr>
            <p:nvPr/>
          </p:nvSpPr>
          <p:spPr>
            <a:xfrm>
              <a:off x="9162572" y="111845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9" name="Rounded Rectangle 24">
              <a:extLst>
                <a:ext uri="{FF2B5EF4-FFF2-40B4-BE49-F238E27FC236}">
                  <a16:creationId xmlns:a16="http://schemas.microsoft.com/office/drawing/2014/main" id="{75DABEAD-9423-4912-AC6C-B9B90EC52E2E}"/>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0" name="Rounded Rectangle 24">
              <a:extLst>
                <a:ext uri="{FF2B5EF4-FFF2-40B4-BE49-F238E27FC236}">
                  <a16:creationId xmlns:a16="http://schemas.microsoft.com/office/drawing/2014/main" id="{E8926939-BDD6-4A92-AD58-5E1E681E77BF}"/>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1" name="Pijl: omlaag 30">
              <a:extLst>
                <a:ext uri="{FF2B5EF4-FFF2-40B4-BE49-F238E27FC236}">
                  <a16:creationId xmlns:a16="http://schemas.microsoft.com/office/drawing/2014/main" id="{C5191F35-8169-48F2-98D6-948F848829CB}"/>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2" name="Rounded Rectangle 24">
              <a:extLst>
                <a:ext uri="{FF2B5EF4-FFF2-40B4-BE49-F238E27FC236}">
                  <a16:creationId xmlns:a16="http://schemas.microsoft.com/office/drawing/2014/main" id="{6562B758-3912-4F45-B8EE-E4295770CABF}"/>
                </a:ext>
              </a:extLst>
            </p:cNvPr>
            <p:cNvSpPr>
              <a:spLocks/>
            </p:cNvSpPr>
            <p:nvPr/>
          </p:nvSpPr>
          <p:spPr>
            <a:xfrm>
              <a:off x="9162572" y="140843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3" name="Rounded Rectangle 22">
              <a:extLst>
                <a:ext uri="{FF2B5EF4-FFF2-40B4-BE49-F238E27FC236}">
                  <a16:creationId xmlns:a16="http://schemas.microsoft.com/office/drawing/2014/main" id="{A454CF70-5F2C-47C9-9CCE-3F0F2A783C5B}"/>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pic>
        <p:nvPicPr>
          <p:cNvPr id="4" name="Afbeelding 3">
            <a:extLst>
              <a:ext uri="{FF2B5EF4-FFF2-40B4-BE49-F238E27FC236}">
                <a16:creationId xmlns:a16="http://schemas.microsoft.com/office/drawing/2014/main" id="{A8D1F241-4B9C-4350-B93E-B1C55EC9E1A9}"/>
              </a:ext>
            </a:extLst>
          </p:cNvPr>
          <p:cNvPicPr>
            <a:picLocks noChangeAspect="1"/>
          </p:cNvPicPr>
          <p:nvPr/>
        </p:nvPicPr>
        <p:blipFill rotWithShape="1">
          <a:blip r:embed="rId2">
            <a:extLst>
              <a:ext uri="{28A0092B-C50C-407E-A947-70E740481C1C}">
                <a14:useLocalDpi xmlns:a14="http://schemas.microsoft.com/office/drawing/2010/main" val="0"/>
              </a:ext>
            </a:extLst>
          </a:blip>
          <a:srcRect l="15095" t="20439" r="18433" b="13984"/>
          <a:stretch/>
        </p:blipFill>
        <p:spPr>
          <a:xfrm>
            <a:off x="428626" y="1616291"/>
            <a:ext cx="5509352" cy="3625417"/>
          </a:xfrm>
          <a:prstGeom prst="rect">
            <a:avLst/>
          </a:prstGeom>
        </p:spPr>
      </p:pic>
    </p:spTree>
    <p:extLst>
      <p:ext uri="{BB962C8B-B14F-4D97-AF65-F5344CB8AC3E}">
        <p14:creationId xmlns:p14="http://schemas.microsoft.com/office/powerpoint/2010/main" val="2026544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a:extLst>
              <a:ext uri="{FF2B5EF4-FFF2-40B4-BE49-F238E27FC236}">
                <a16:creationId xmlns:a16="http://schemas.microsoft.com/office/drawing/2014/main" id="{A1DFCFBE-7B4F-4DAC-ACA4-941C7DDFCB1E}"/>
              </a:ext>
            </a:extLst>
          </p:cNvPr>
          <p:cNvGrpSpPr/>
          <p:nvPr/>
        </p:nvGrpSpPr>
        <p:grpSpPr>
          <a:xfrm>
            <a:off x="501650" y="2062903"/>
            <a:ext cx="7531100" cy="1798149"/>
            <a:chOff x="806450" y="2733187"/>
            <a:chExt cx="7531100" cy="1798149"/>
          </a:xfrm>
        </p:grpSpPr>
        <p:sp>
          <p:nvSpPr>
            <p:cNvPr id="16" name="Rounded Rectangle 24">
              <a:extLst>
                <a:ext uri="{FF2B5EF4-FFF2-40B4-BE49-F238E27FC236}">
                  <a16:creationId xmlns:a16="http://schemas.microsoft.com/office/drawing/2014/main" id="{12AC1DE4-EE91-455A-BE15-67E648BF68D3}"/>
                </a:ext>
              </a:extLst>
            </p:cNvPr>
            <p:cNvSpPr>
              <a:spLocks noChangeAspect="1"/>
            </p:cNvSpPr>
            <p:nvPr/>
          </p:nvSpPr>
          <p:spPr>
            <a:xfrm>
              <a:off x="1636271" y="3744859"/>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Oefenen vaardigheden</a:t>
              </a:r>
            </a:p>
          </p:txBody>
        </p:sp>
        <p:sp>
          <p:nvSpPr>
            <p:cNvPr id="17" name="Rectangle 18">
              <a:extLst>
                <a:ext uri="{FF2B5EF4-FFF2-40B4-BE49-F238E27FC236}">
                  <a16:creationId xmlns:a16="http://schemas.microsoft.com/office/drawing/2014/main" id="{D191287B-AB00-4AE4-AD40-1EBFFE549DDD}"/>
                </a:ext>
              </a:extLst>
            </p:cNvPr>
            <p:cNvSpPr>
              <a:spLocks noChangeArrowheads="1"/>
            </p:cNvSpPr>
            <p:nvPr/>
          </p:nvSpPr>
          <p:spPr bwMode="auto">
            <a:xfrm>
              <a:off x="806450" y="2733187"/>
              <a:ext cx="7531100" cy="786477"/>
            </a:xfrm>
            <a:prstGeom prst="rect">
              <a:avLst/>
            </a:prstGeom>
            <a:noFill/>
            <a:ln w="9525">
              <a:noFill/>
              <a:miter lim="800000"/>
              <a:headEnd/>
              <a:tailEnd/>
            </a:ln>
          </p:spPr>
          <p:txBody>
            <a:bodyPr/>
            <a:lstStyle/>
            <a:p>
              <a:pPr algn="ctr">
                <a:spcBef>
                  <a:spcPct val="20000"/>
                </a:spcBef>
              </a:pPr>
              <a:r>
                <a:rPr lang="en-GB" sz="4400" b="1" dirty="0">
                  <a:solidFill>
                    <a:srgbClr val="084077"/>
                  </a:solidFill>
                </a:rPr>
                <a:t>VRAGEN? </a:t>
              </a:r>
              <a:endParaRPr lang="en-GB" sz="4400" dirty="0"/>
            </a:p>
          </p:txBody>
        </p:sp>
      </p:grpSp>
      <p:grpSp>
        <p:nvGrpSpPr>
          <p:cNvPr id="3" name="Groep 2">
            <a:extLst>
              <a:ext uri="{FF2B5EF4-FFF2-40B4-BE49-F238E27FC236}">
                <a16:creationId xmlns:a16="http://schemas.microsoft.com/office/drawing/2014/main" id="{088BB21C-F3F0-4D16-9547-A3C258BC04D7}"/>
              </a:ext>
            </a:extLst>
          </p:cNvPr>
          <p:cNvGrpSpPr/>
          <p:nvPr/>
        </p:nvGrpSpPr>
        <p:grpSpPr>
          <a:xfrm>
            <a:off x="9162572" y="242002"/>
            <a:ext cx="2919410" cy="2866350"/>
            <a:chOff x="9162572" y="242002"/>
            <a:chExt cx="2919410" cy="2866350"/>
          </a:xfrm>
        </p:grpSpPr>
        <p:sp>
          <p:nvSpPr>
            <p:cNvPr id="15" name="Rounded Rectangle 18">
              <a:extLst>
                <a:ext uri="{FF2B5EF4-FFF2-40B4-BE49-F238E27FC236}">
                  <a16:creationId xmlns:a16="http://schemas.microsoft.com/office/drawing/2014/main" id="{A2E998EE-3003-4522-8CAB-3BC8D7E1E4B9}"/>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6" name="Rounded Rectangle 19">
              <a:extLst>
                <a:ext uri="{FF2B5EF4-FFF2-40B4-BE49-F238E27FC236}">
                  <a16:creationId xmlns:a16="http://schemas.microsoft.com/office/drawing/2014/main" id="{FF853B29-9782-4825-B7AB-ADD78E0F64C8}"/>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7" name="Rounded Rectangle 20">
              <a:extLst>
                <a:ext uri="{FF2B5EF4-FFF2-40B4-BE49-F238E27FC236}">
                  <a16:creationId xmlns:a16="http://schemas.microsoft.com/office/drawing/2014/main" id="{B7CB9C72-3637-4457-AAE6-A1F19EBF4839}"/>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8" name="Rounded Rectangle 21">
              <a:extLst>
                <a:ext uri="{FF2B5EF4-FFF2-40B4-BE49-F238E27FC236}">
                  <a16:creationId xmlns:a16="http://schemas.microsoft.com/office/drawing/2014/main" id="{D95674BF-DA50-4B75-9193-C49221B5B8DB}"/>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9" name="Rounded Rectangle 22">
              <a:extLst>
                <a:ext uri="{FF2B5EF4-FFF2-40B4-BE49-F238E27FC236}">
                  <a16:creationId xmlns:a16="http://schemas.microsoft.com/office/drawing/2014/main" id="{727EC4E1-54A3-454A-9211-3B47D14F176E}"/>
                </a:ext>
              </a:extLst>
            </p:cNvPr>
            <p:cNvSpPr>
              <a:spLocks/>
            </p:cNvSpPr>
            <p:nvPr/>
          </p:nvSpPr>
          <p:spPr>
            <a:xfrm>
              <a:off x="9162572" y="111845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0" name="Rounded Rectangle 24">
              <a:extLst>
                <a:ext uri="{FF2B5EF4-FFF2-40B4-BE49-F238E27FC236}">
                  <a16:creationId xmlns:a16="http://schemas.microsoft.com/office/drawing/2014/main" id="{F1CB1879-ABA4-42FF-929D-2472D0A0520E}"/>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1" name="Rounded Rectangle 24">
              <a:extLst>
                <a:ext uri="{FF2B5EF4-FFF2-40B4-BE49-F238E27FC236}">
                  <a16:creationId xmlns:a16="http://schemas.microsoft.com/office/drawing/2014/main" id="{6B300700-8EA2-4306-9CAE-211055866930}"/>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2" name="Pijl: omlaag 31">
              <a:extLst>
                <a:ext uri="{FF2B5EF4-FFF2-40B4-BE49-F238E27FC236}">
                  <a16:creationId xmlns:a16="http://schemas.microsoft.com/office/drawing/2014/main" id="{EE18056C-9A23-4613-A853-93303A18F39F}"/>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3" name="Rounded Rectangle 24">
              <a:extLst>
                <a:ext uri="{FF2B5EF4-FFF2-40B4-BE49-F238E27FC236}">
                  <a16:creationId xmlns:a16="http://schemas.microsoft.com/office/drawing/2014/main" id="{B5083224-CCB3-4244-B21D-BD18EF206A3F}"/>
                </a:ext>
              </a:extLst>
            </p:cNvPr>
            <p:cNvSpPr>
              <a:spLocks/>
            </p:cNvSpPr>
            <p:nvPr/>
          </p:nvSpPr>
          <p:spPr>
            <a:xfrm>
              <a:off x="9162572" y="140843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4" name="Rounded Rectangle 22">
              <a:extLst>
                <a:ext uri="{FF2B5EF4-FFF2-40B4-BE49-F238E27FC236}">
                  <a16:creationId xmlns:a16="http://schemas.microsoft.com/office/drawing/2014/main" id="{A2FEDCD5-DED5-4C58-AA1A-FDAACFE07DED}"/>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spTree>
    <p:extLst>
      <p:ext uri="{BB962C8B-B14F-4D97-AF65-F5344CB8AC3E}">
        <p14:creationId xmlns:p14="http://schemas.microsoft.com/office/powerpoint/2010/main" val="2216374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954107"/>
          </a:xfrm>
          <a:prstGeom prst="rect">
            <a:avLst/>
          </a:prstGeom>
          <a:noFill/>
        </p:spPr>
        <p:txBody>
          <a:bodyPr wrap="square">
            <a:spAutoFit/>
          </a:bodyPr>
          <a:lstStyle/>
          <a:p>
            <a:pPr algn="ctr"/>
            <a:r>
              <a:rPr lang="nl-NL" sz="2800" b="1" dirty="0">
                <a:solidFill>
                  <a:srgbClr val="084077"/>
                </a:solidFill>
                <a:latin typeface="Arial" charset="0"/>
                <a:cs typeface="Arial" charset="0"/>
              </a:rPr>
              <a:t>ADEMHALING NIET NORMAAL? GEEF 5 BEADEMINGEN</a:t>
            </a:r>
            <a:endParaRPr lang="nl-NL" sz="2800" dirty="0"/>
          </a:p>
        </p:txBody>
      </p:sp>
      <p:grpSp>
        <p:nvGrpSpPr>
          <p:cNvPr id="6" name="Groep 5">
            <a:extLst>
              <a:ext uri="{FF2B5EF4-FFF2-40B4-BE49-F238E27FC236}">
                <a16:creationId xmlns:a16="http://schemas.microsoft.com/office/drawing/2014/main" id="{7B043FE1-426B-44DD-B3DF-50780D5A4A80}"/>
              </a:ext>
            </a:extLst>
          </p:cNvPr>
          <p:cNvGrpSpPr/>
          <p:nvPr/>
        </p:nvGrpSpPr>
        <p:grpSpPr>
          <a:xfrm>
            <a:off x="9162572" y="242002"/>
            <a:ext cx="2919410" cy="2866350"/>
            <a:chOff x="9162572" y="242002"/>
            <a:chExt cx="2919410" cy="2866350"/>
          </a:xfrm>
        </p:grpSpPr>
        <p:sp>
          <p:nvSpPr>
            <p:cNvPr id="15" name="Rounded Rectangle 18">
              <a:extLst>
                <a:ext uri="{FF2B5EF4-FFF2-40B4-BE49-F238E27FC236}">
                  <a16:creationId xmlns:a16="http://schemas.microsoft.com/office/drawing/2014/main" id="{B8A43531-E37D-41E8-89D1-0348471AD8C0}"/>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6" name="Rounded Rectangle 19">
              <a:extLst>
                <a:ext uri="{FF2B5EF4-FFF2-40B4-BE49-F238E27FC236}">
                  <a16:creationId xmlns:a16="http://schemas.microsoft.com/office/drawing/2014/main" id="{0221E9FA-85F6-47A5-86CA-2102A5941026}"/>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7" name="Rounded Rectangle 20">
              <a:extLst>
                <a:ext uri="{FF2B5EF4-FFF2-40B4-BE49-F238E27FC236}">
                  <a16:creationId xmlns:a16="http://schemas.microsoft.com/office/drawing/2014/main" id="{1D63B9D6-2FA0-4913-8FF3-5112BA023E3C}"/>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8" name="Rounded Rectangle 21">
              <a:extLst>
                <a:ext uri="{FF2B5EF4-FFF2-40B4-BE49-F238E27FC236}">
                  <a16:creationId xmlns:a16="http://schemas.microsoft.com/office/drawing/2014/main" id="{489DA52A-67A4-42B6-BD3B-4C695FB3D416}"/>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9" name="Rounded Rectangle 22">
              <a:extLst>
                <a:ext uri="{FF2B5EF4-FFF2-40B4-BE49-F238E27FC236}">
                  <a16:creationId xmlns:a16="http://schemas.microsoft.com/office/drawing/2014/main" id="{980BA94F-E75C-4E19-B6E3-B14902631204}"/>
                </a:ext>
              </a:extLst>
            </p:cNvPr>
            <p:cNvSpPr>
              <a:spLocks/>
            </p:cNvSpPr>
            <p:nvPr/>
          </p:nvSpPr>
          <p:spPr>
            <a:xfrm>
              <a:off x="9162572" y="111845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0" name="Rounded Rectangle 24">
              <a:extLst>
                <a:ext uri="{FF2B5EF4-FFF2-40B4-BE49-F238E27FC236}">
                  <a16:creationId xmlns:a16="http://schemas.microsoft.com/office/drawing/2014/main" id="{18DB199F-AF0B-4BE9-9EF7-2558CC751247}"/>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1" name="Rounded Rectangle 24">
              <a:extLst>
                <a:ext uri="{FF2B5EF4-FFF2-40B4-BE49-F238E27FC236}">
                  <a16:creationId xmlns:a16="http://schemas.microsoft.com/office/drawing/2014/main" id="{C52875A9-F905-4685-84C1-AFCB3250636F}"/>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2" name="Pijl: omlaag 31">
              <a:extLst>
                <a:ext uri="{FF2B5EF4-FFF2-40B4-BE49-F238E27FC236}">
                  <a16:creationId xmlns:a16="http://schemas.microsoft.com/office/drawing/2014/main" id="{0FEF36B2-36F6-41DB-9E10-415F5CEC6802}"/>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3" name="Rounded Rectangle 24">
              <a:extLst>
                <a:ext uri="{FF2B5EF4-FFF2-40B4-BE49-F238E27FC236}">
                  <a16:creationId xmlns:a16="http://schemas.microsoft.com/office/drawing/2014/main" id="{98A616FF-77EE-4661-A34D-7AE65B491829}"/>
                </a:ext>
              </a:extLst>
            </p:cNvPr>
            <p:cNvSpPr>
              <a:spLocks/>
            </p:cNvSpPr>
            <p:nvPr/>
          </p:nvSpPr>
          <p:spPr>
            <a:xfrm>
              <a:off x="9162572" y="1408432"/>
              <a:ext cx="2160000" cy="252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4" name="Rounded Rectangle 22">
              <a:extLst>
                <a:ext uri="{FF2B5EF4-FFF2-40B4-BE49-F238E27FC236}">
                  <a16:creationId xmlns:a16="http://schemas.microsoft.com/office/drawing/2014/main" id="{0CDE0E62-7A4E-47F6-85A7-8F01DC1BDF48}"/>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sp>
        <p:nvSpPr>
          <p:cNvPr id="35" name="Rectangle 2">
            <a:extLst>
              <a:ext uri="{FF2B5EF4-FFF2-40B4-BE49-F238E27FC236}">
                <a16:creationId xmlns:a16="http://schemas.microsoft.com/office/drawing/2014/main" id="{0A6E6E3B-9CBA-405B-B0C6-7E7CA5731493}"/>
              </a:ext>
            </a:extLst>
          </p:cNvPr>
          <p:cNvSpPr>
            <a:spLocks noChangeArrowheads="1"/>
          </p:cNvSpPr>
          <p:nvPr/>
        </p:nvSpPr>
        <p:spPr bwMode="auto">
          <a:xfrm>
            <a:off x="5402703" y="3377912"/>
            <a:ext cx="5837739" cy="1781676"/>
          </a:xfrm>
          <a:prstGeom prst="rect">
            <a:avLst/>
          </a:prstGeom>
          <a:noFill/>
          <a:ln w="9525">
            <a:noFill/>
            <a:miter lim="800000"/>
            <a:headEnd/>
            <a:tailEnd/>
          </a:ln>
        </p:spPr>
        <p:txBody>
          <a:bodyPr/>
          <a:lstStyle/>
          <a:p>
            <a:pPr marL="252000" indent="-252000">
              <a:lnSpc>
                <a:spcPct val="150000"/>
              </a:lnSpc>
              <a:spcBef>
                <a:spcPts val="1200"/>
              </a:spcBef>
              <a:buFont typeface="Arial" pitchFamily="34" charset="0"/>
              <a:buChar char="•"/>
            </a:pPr>
            <a:r>
              <a:rPr lang="en-GB" sz="2400" dirty="0" err="1">
                <a:latin typeface="Arial" panose="020B0604020202020204" pitchFamily="34" charset="0"/>
                <a:cs typeface="Arial" panose="020B0604020202020204" pitchFamily="34" charset="0"/>
              </a:rPr>
              <a:t>Houd</a:t>
            </a:r>
            <a:r>
              <a:rPr lang="en-GB" sz="2400" dirty="0">
                <a:latin typeface="Arial" panose="020B0604020202020204" pitchFamily="34" charset="0"/>
                <a:cs typeface="Arial" panose="020B0604020202020204" pitchFamily="34" charset="0"/>
              </a:rPr>
              <a:t> het </a:t>
            </a:r>
            <a:r>
              <a:rPr lang="en-GB" sz="2400" dirty="0" err="1">
                <a:latin typeface="Arial" panose="020B0604020202020204" pitchFamily="34" charset="0"/>
                <a:cs typeface="Arial" panose="020B0604020202020204" pitchFamily="34" charset="0"/>
              </a:rPr>
              <a:t>hoofd</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recht</a:t>
            </a:r>
            <a:endParaRPr lang="en-GB" sz="2400" dirty="0">
              <a:latin typeface="Arial" panose="020B0604020202020204" pitchFamily="34" charset="0"/>
              <a:cs typeface="Arial" panose="020B0604020202020204" pitchFamily="34" charset="0"/>
            </a:endParaRPr>
          </a:p>
          <a:p>
            <a:pPr marL="252000" indent="-252000">
              <a:lnSpc>
                <a:spcPct val="150000"/>
              </a:lnSpc>
              <a:spcBef>
                <a:spcPts val="1200"/>
              </a:spcBef>
              <a:buFont typeface="Arial" pitchFamily="34" charset="0"/>
              <a:buChar char="•"/>
            </a:pPr>
            <a:r>
              <a:rPr lang="en-GB" sz="2400" dirty="0" err="1">
                <a:latin typeface="Arial" panose="020B0604020202020204" pitchFamily="34" charset="0"/>
                <a:cs typeface="Arial" panose="020B0604020202020204" pitchFamily="34" charset="0"/>
              </a:rPr>
              <a:t>Plaats</a:t>
            </a:r>
            <a:r>
              <a:rPr lang="en-GB" sz="2400" dirty="0">
                <a:latin typeface="Arial" panose="020B0604020202020204" pitchFamily="34" charset="0"/>
                <a:cs typeface="Arial" panose="020B0604020202020204" pitchFamily="34" charset="0"/>
              </a:rPr>
              <a:t> lippen over de </a:t>
            </a:r>
            <a:r>
              <a:rPr lang="en-GB" sz="2400" dirty="0" err="1">
                <a:latin typeface="Arial" panose="020B0604020202020204" pitchFamily="34" charset="0"/>
                <a:cs typeface="Arial" panose="020B0604020202020204" pitchFamily="34" charset="0"/>
              </a:rPr>
              <a:t>mond</a:t>
            </a:r>
            <a:r>
              <a:rPr lang="en-GB" sz="2400" dirty="0">
                <a:latin typeface="Arial" panose="020B0604020202020204" pitchFamily="34" charset="0"/>
                <a:cs typeface="Arial" panose="020B0604020202020204" pitchFamily="34" charset="0"/>
              </a:rPr>
              <a:t> en de </a:t>
            </a:r>
            <a:r>
              <a:rPr lang="en-GB" sz="2400" dirty="0" err="1">
                <a:latin typeface="Arial" panose="020B0604020202020204" pitchFamily="34" charset="0"/>
                <a:cs typeface="Arial" panose="020B0604020202020204" pitchFamily="34" charset="0"/>
              </a:rPr>
              <a:t>neus</a:t>
            </a:r>
            <a:r>
              <a:rPr lang="en-GB" sz="2400" dirty="0">
                <a:latin typeface="Arial" panose="020B0604020202020204" pitchFamily="34" charset="0"/>
                <a:cs typeface="Arial" panose="020B0604020202020204" pitchFamily="34" charset="0"/>
              </a:rPr>
              <a:t> </a:t>
            </a:r>
          </a:p>
          <a:p>
            <a:pPr marL="252000" indent="-252000">
              <a:lnSpc>
                <a:spcPct val="150000"/>
              </a:lnSpc>
              <a:spcBef>
                <a:spcPts val="1200"/>
              </a:spcBef>
              <a:buFont typeface="Arial" pitchFamily="34" charset="0"/>
              <a:buChar char="•"/>
            </a:pPr>
            <a:r>
              <a:rPr lang="nl-NL" sz="2400" dirty="0">
                <a:latin typeface="Arial" panose="020B0604020202020204" pitchFamily="34" charset="0"/>
                <a:cs typeface="Arial" panose="020B0604020202020204" pitchFamily="34" charset="0"/>
              </a:rPr>
              <a:t>Blaas rustig tot borstkas beweegt</a:t>
            </a:r>
            <a:endParaRPr lang="en-GB" sz="2400" dirty="0">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E8A029E1-0B53-4433-9B7E-52A5A2E5D916}"/>
              </a:ext>
            </a:extLst>
          </p:cNvPr>
          <p:cNvPicPr>
            <a:picLocks noChangeAspect="1"/>
          </p:cNvPicPr>
          <p:nvPr/>
        </p:nvPicPr>
        <p:blipFill rotWithShape="1">
          <a:blip r:embed="rId2">
            <a:extLst>
              <a:ext uri="{28A0092B-C50C-407E-A947-70E740481C1C}">
                <a14:useLocalDpi xmlns:a14="http://schemas.microsoft.com/office/drawing/2010/main" val="0"/>
              </a:ext>
            </a:extLst>
          </a:blip>
          <a:srcRect l="17740" t="11524" r="17656" b="8870"/>
          <a:stretch/>
        </p:blipFill>
        <p:spPr>
          <a:xfrm>
            <a:off x="617221" y="1522932"/>
            <a:ext cx="4640580" cy="3812135"/>
          </a:xfrm>
          <a:prstGeom prst="rect">
            <a:avLst/>
          </a:prstGeom>
        </p:spPr>
      </p:pic>
    </p:spTree>
    <p:extLst>
      <p:ext uri="{BB962C8B-B14F-4D97-AF65-F5344CB8AC3E}">
        <p14:creationId xmlns:p14="http://schemas.microsoft.com/office/powerpoint/2010/main" val="715176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ACHTERGRONDINFORMATIE</a:t>
            </a:r>
            <a:endParaRPr lang="nl-NL" sz="2800" dirty="0"/>
          </a:p>
        </p:txBody>
      </p:sp>
      <p:sp>
        <p:nvSpPr>
          <p:cNvPr id="4" name="Rectangle 2">
            <a:extLst>
              <a:ext uri="{FF2B5EF4-FFF2-40B4-BE49-F238E27FC236}">
                <a16:creationId xmlns:a16="http://schemas.microsoft.com/office/drawing/2014/main" id="{38CAFB32-483D-4784-8FFB-1AD58FCFA6E2}"/>
              </a:ext>
            </a:extLst>
          </p:cNvPr>
          <p:cNvSpPr>
            <a:spLocks noChangeArrowheads="1"/>
          </p:cNvSpPr>
          <p:nvPr/>
        </p:nvSpPr>
        <p:spPr bwMode="auto">
          <a:xfrm>
            <a:off x="2031559" y="1463715"/>
            <a:ext cx="8128882" cy="3930569"/>
          </a:xfrm>
          <a:prstGeom prst="rect">
            <a:avLst/>
          </a:prstGeom>
          <a:noFill/>
          <a:ln w="9525">
            <a:noFill/>
            <a:miter lim="800000"/>
            <a:headEnd/>
            <a:tailEnd/>
          </a:ln>
        </p:spPr>
        <p:txBody>
          <a:bodyPr/>
          <a:lstStyle/>
          <a:p>
            <a:pPr marL="457200" indent="-457200">
              <a:spcBef>
                <a:spcPts val="600"/>
              </a:spcBef>
              <a:buFont typeface="Arial" panose="020B0604020202020204" pitchFamily="34" charset="0"/>
              <a:buChar char="•"/>
            </a:pPr>
            <a:r>
              <a:rPr lang="en-GB" sz="2400" dirty="0" err="1">
                <a:latin typeface="Arial" panose="020B0604020202020204" pitchFamily="34" charset="0"/>
                <a:cs typeface="Arial" panose="020B0604020202020204" pitchFamily="34" charset="0"/>
              </a:rPr>
              <a:t>Een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circulatiestilstand</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bij</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kinderen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ontstaat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vaak</a:t>
            </a:r>
            <a:r>
              <a:rPr lang="en-GB" sz="2400" dirty="0">
                <a:latin typeface="Arial" panose="020B0604020202020204" pitchFamily="34" charset="0"/>
                <a:cs typeface="Arial" panose="020B0604020202020204" pitchFamily="34" charset="0"/>
              </a:rPr>
              <a:t> door </a:t>
            </a:r>
            <a:r>
              <a:rPr lang="en-GB" sz="2400" dirty="0" err="1">
                <a:latin typeface="Arial" panose="020B0604020202020204" pitchFamily="34" charset="0"/>
                <a:cs typeface="Arial" panose="020B0604020202020204" pitchFamily="34" charset="0"/>
              </a:rPr>
              <a:t>een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ademhalingsprobleem</a:t>
            </a:r>
            <a:r>
              <a:rPr lang="en-GB" sz="2400" dirty="0">
                <a:latin typeface="Arial" panose="020B0604020202020204" pitchFamily="34" charset="0"/>
                <a:cs typeface="Arial" panose="020B0604020202020204" pitchFamily="34" charset="0"/>
              </a:rPr>
              <a:t>.</a:t>
            </a:r>
          </a:p>
          <a:p>
            <a:pPr>
              <a:spcBef>
                <a:spcPts val="600"/>
              </a:spcBef>
            </a:pPr>
            <a:endParaRPr lang="en-GB" sz="2400" dirty="0">
              <a:latin typeface="Arial" panose="020B0604020202020204" pitchFamily="34" charset="0"/>
              <a:cs typeface="Arial" panose="020B0604020202020204" pitchFamily="34" charset="0"/>
            </a:endParaRPr>
          </a:p>
          <a:p>
            <a:pPr marL="457200" indent="-457200">
              <a:spcBef>
                <a:spcPts val="600"/>
              </a:spcBef>
              <a:buFont typeface="Arial" panose="020B0604020202020204" pitchFamily="34" charset="0"/>
              <a:buChar char="•"/>
            </a:pPr>
            <a:r>
              <a:rPr lang="en-GB" sz="2400" dirty="0">
                <a:latin typeface="Arial" panose="020B0604020202020204" pitchFamily="34" charset="0"/>
                <a:cs typeface="Arial" panose="020B0604020202020204" pitchFamily="34" charset="0"/>
              </a:rPr>
              <a:t>De </a:t>
            </a:r>
            <a:r>
              <a:rPr lang="en-GB" sz="2400" dirty="0" err="1">
                <a:latin typeface="Arial" panose="020B0604020202020204" pitchFamily="34" charset="0"/>
                <a:cs typeface="Arial" panose="020B0604020202020204" pitchFamily="34" charset="0"/>
              </a:rPr>
              <a:t>richtlijnen</a:t>
            </a:r>
            <a:r>
              <a:rPr lang="en-GB" sz="2400" dirty="0">
                <a:latin typeface="Arial" panose="020B0604020202020204" pitchFamily="34" charset="0"/>
                <a:cs typeface="Arial" panose="020B0604020202020204" pitchFamily="34" charset="0"/>
              </a:rPr>
              <a:t> voor reanimatie van </a:t>
            </a:r>
            <a:r>
              <a:rPr lang="en-GB" sz="2400" dirty="0" err="1">
                <a:latin typeface="Arial" panose="020B0604020202020204" pitchFamily="34" charset="0"/>
                <a:cs typeface="Arial" panose="020B0604020202020204" pitchFamily="34" charset="0"/>
              </a:rPr>
              <a:t>kinderen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geldt</a:t>
            </a:r>
            <a:r>
              <a:rPr lang="en-GB" sz="2400" dirty="0">
                <a:latin typeface="Arial" panose="020B0604020202020204" pitchFamily="34" charset="0"/>
                <a:cs typeface="Arial" panose="020B0604020202020204" pitchFamily="34" charset="0"/>
              </a:rPr>
              <a:t> tot </a:t>
            </a:r>
            <a:r>
              <a:rPr lang="en-GB" sz="2400" dirty="0" err="1">
                <a:latin typeface="Arial" panose="020B0604020202020204" pitchFamily="34" charset="0"/>
                <a:cs typeface="Arial" panose="020B0604020202020204" pitchFamily="34" charset="0"/>
              </a:rPr>
              <a:t>jongeren</a:t>
            </a:r>
            <a:r>
              <a:rPr lang="en-GB" sz="2400" dirty="0">
                <a:latin typeface="Arial" panose="020B0604020202020204" pitchFamily="34" charset="0"/>
                <a:cs typeface="Arial" panose="020B0604020202020204" pitchFamily="34" charset="0"/>
              </a:rPr>
              <a:t> het </a:t>
            </a:r>
            <a:r>
              <a:rPr lang="en-GB" sz="2400" dirty="0" err="1">
                <a:latin typeface="Arial" panose="020B0604020202020204" pitchFamily="34" charset="0"/>
                <a:cs typeface="Arial" panose="020B0604020202020204" pitchFamily="34" charset="0"/>
              </a:rPr>
              <a:t>uiterlijk</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hebben</a:t>
            </a:r>
            <a:r>
              <a:rPr lang="en-GB" sz="2400" dirty="0">
                <a:latin typeface="Arial" panose="020B0604020202020204" pitchFamily="34" charset="0"/>
                <a:cs typeface="Arial" panose="020B0604020202020204" pitchFamily="34" charset="0"/>
              </a:rPr>
              <a:t> van </a:t>
            </a:r>
            <a:r>
              <a:rPr lang="en-GB" sz="2400" dirty="0" err="1">
                <a:latin typeface="Arial" panose="020B0604020202020204" pitchFamily="34" charset="0"/>
                <a:cs typeface="Arial" panose="020B0604020202020204" pitchFamily="34" charset="0"/>
              </a:rPr>
              <a:t>een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volwassene</a:t>
            </a:r>
            <a:endParaRPr lang="en-GB" sz="2400" dirty="0">
              <a:latin typeface="Arial" panose="020B0604020202020204" pitchFamily="34" charset="0"/>
              <a:cs typeface="Arial" panose="020B0604020202020204" pitchFamily="34" charset="0"/>
            </a:endParaRPr>
          </a:p>
          <a:p>
            <a:pPr marL="457200" indent="-457200">
              <a:spcBef>
                <a:spcPts val="600"/>
              </a:spcBef>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457200" indent="-457200">
              <a:spcBef>
                <a:spcPts val="600"/>
              </a:spcBef>
              <a:buFont typeface="Arial" panose="020B0604020202020204" pitchFamily="34" charset="0"/>
              <a:buChar char="•"/>
            </a:pPr>
            <a:r>
              <a:rPr lang="en-GB" sz="2400" dirty="0" err="1">
                <a:latin typeface="Arial" panose="020B0604020202020204" pitchFamily="34" charset="0"/>
                <a:cs typeface="Arial" panose="020B0604020202020204" pitchFamily="34" charset="0"/>
              </a:rPr>
              <a:t>Reanimatie</a:t>
            </a:r>
            <a:r>
              <a:rPr lang="en-GB" sz="2400" dirty="0">
                <a:latin typeface="Arial" panose="020B0604020202020204" pitchFamily="34" charset="0"/>
                <a:cs typeface="Arial" panose="020B0604020202020204" pitchFamily="34" charset="0"/>
              </a:rPr>
              <a:t> van </a:t>
            </a:r>
            <a:r>
              <a:rPr lang="en-GB" sz="2400" dirty="0" err="1">
                <a:latin typeface="Arial" panose="020B0604020202020204" pitchFamily="34" charset="0"/>
                <a:cs typeface="Arial" panose="020B0604020202020204" pitchFamily="34" charset="0"/>
              </a:rPr>
              <a:t>kinderen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komt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zelden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voor</a:t>
            </a:r>
            <a:endParaRPr lang="en-GB" sz="2400" dirty="0">
              <a:latin typeface="Arial" panose="020B0604020202020204" pitchFamily="34" charset="0"/>
              <a:cs typeface="Arial" panose="020B0604020202020204" pitchFamily="34" charset="0"/>
            </a:endParaRPr>
          </a:p>
          <a:p>
            <a:pPr marL="457200" indent="-457200">
              <a:spcBef>
                <a:spcPts val="600"/>
              </a:spcBef>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457200" indent="-457200">
              <a:spcBef>
                <a:spcPts val="600"/>
              </a:spcBef>
              <a:buFont typeface="Arial" panose="020B0604020202020204" pitchFamily="34" charset="0"/>
              <a:buChar char="•"/>
            </a:pPr>
            <a:r>
              <a:rPr lang="en-GB" sz="2400" dirty="0">
                <a:latin typeface="Arial" panose="020B0604020202020204" pitchFamily="34" charset="0"/>
                <a:cs typeface="Arial" panose="020B0604020202020204" pitchFamily="34" charset="0"/>
              </a:rPr>
              <a:t>Vaak is </a:t>
            </a:r>
            <a:r>
              <a:rPr lang="en-GB" sz="2400" dirty="0" err="1">
                <a:latin typeface="Arial" panose="020B0604020202020204" pitchFamily="34" charset="0"/>
                <a:cs typeface="Arial" panose="020B0604020202020204" pitchFamily="34" charset="0"/>
              </a:rPr>
              <a:t>een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circulatiestilstand</a:t>
            </a:r>
            <a:r>
              <a:rPr lang="en-GB" sz="2400" dirty="0">
                <a:latin typeface="Arial" panose="020B0604020202020204" pitchFamily="34" charset="0"/>
                <a:cs typeface="Arial" panose="020B0604020202020204" pitchFamily="34" charset="0"/>
              </a:rPr>
              <a:t> te </a:t>
            </a:r>
            <a:r>
              <a:rPr lang="en-GB" sz="2400" dirty="0" err="1">
                <a:latin typeface="Arial" panose="020B0604020202020204" pitchFamily="34" charset="0"/>
                <a:cs typeface="Arial" panose="020B0604020202020204" pitchFamily="34" charset="0"/>
              </a:rPr>
              <a:t>voorkomen</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672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ALS DE BABY </a:t>
            </a:r>
            <a:r>
              <a:rPr lang="nl-NL" sz="2800" b="1" kern="1200" dirty="0">
                <a:solidFill>
                  <a:srgbClr val="E40137"/>
                </a:solidFill>
                <a:latin typeface="Arial" charset="0"/>
                <a:ea typeface="+mn-ea"/>
                <a:cs typeface="Arial" charset="0"/>
              </a:rPr>
              <a:t>WEL</a:t>
            </a:r>
            <a:r>
              <a:rPr lang="nl-NL" sz="2800" b="1" kern="1200" dirty="0">
                <a:solidFill>
                  <a:srgbClr val="084077"/>
                </a:solidFill>
                <a:latin typeface="Arial" charset="0"/>
                <a:ea typeface="+mn-ea"/>
                <a:cs typeface="Arial" charset="0"/>
              </a:rPr>
              <a:t> REAGEERT</a:t>
            </a:r>
            <a:endParaRPr lang="nl-NL" sz="2800" dirty="0"/>
          </a:p>
        </p:txBody>
      </p:sp>
      <p:sp>
        <p:nvSpPr>
          <p:cNvPr id="45" name="Rectangle 2">
            <a:extLst>
              <a:ext uri="{FF2B5EF4-FFF2-40B4-BE49-F238E27FC236}">
                <a16:creationId xmlns:a16="http://schemas.microsoft.com/office/drawing/2014/main" id="{D54311E9-6715-4F7D-9C30-18D7CB4C3B1A}"/>
              </a:ext>
            </a:extLst>
          </p:cNvPr>
          <p:cNvSpPr>
            <a:spLocks noChangeArrowheads="1"/>
          </p:cNvSpPr>
          <p:nvPr/>
        </p:nvSpPr>
        <p:spPr bwMode="auto">
          <a:xfrm>
            <a:off x="6096000" y="3721619"/>
            <a:ext cx="5555745" cy="1679056"/>
          </a:xfrm>
          <a:prstGeom prst="rect">
            <a:avLst/>
          </a:prstGeom>
          <a:noFill/>
          <a:ln w="9525">
            <a:noFill/>
            <a:miter lim="800000"/>
            <a:headEnd/>
            <a:tailEnd/>
          </a:ln>
        </p:spPr>
        <p:txBody>
          <a:bodyPr/>
          <a:lstStyle/>
          <a:p>
            <a:pPr>
              <a:spcBef>
                <a:spcPts val="1200"/>
              </a:spcBef>
            </a:pPr>
            <a:r>
              <a:rPr lang="en-GB" sz="2400" b="1" dirty="0">
                <a:solidFill>
                  <a:srgbClr val="E40137"/>
                </a:solidFill>
                <a:latin typeface="Arial" panose="020B0604020202020204" pitchFamily="34" charset="0"/>
                <a:cs typeface="Arial" panose="020B0604020202020204" pitchFamily="34" charset="0"/>
              </a:rPr>
              <a:t>Leg de baby in </a:t>
            </a:r>
            <a:r>
              <a:rPr lang="en-GB" sz="2400" b="1" dirty="0" err="1">
                <a:solidFill>
                  <a:srgbClr val="E40137"/>
                </a:solidFill>
                <a:latin typeface="Arial" panose="020B0604020202020204" pitchFamily="34" charset="0"/>
                <a:cs typeface="Arial" panose="020B0604020202020204" pitchFamily="34" charset="0"/>
              </a:rPr>
              <a:t>zijligging</a:t>
            </a:r>
            <a:r>
              <a:rPr lang="en-GB" sz="2400" dirty="0">
                <a:solidFill>
                  <a:srgbClr val="E40137"/>
                </a:solidFill>
                <a:latin typeface="Arial" panose="020B0604020202020204" pitchFamily="34" charset="0"/>
                <a:cs typeface="Arial" panose="020B0604020202020204" pitchFamily="34" charset="0"/>
              </a:rPr>
              <a:t>.</a:t>
            </a:r>
          </a:p>
          <a:p>
            <a:pPr>
              <a:spcBef>
                <a:spcPts val="1200"/>
              </a:spcBef>
            </a:pPr>
            <a:endParaRPr lang="en-GB" sz="2400" dirty="0">
              <a:solidFill>
                <a:srgbClr val="E40137"/>
              </a:solidFill>
              <a:latin typeface="Arial" panose="020B0604020202020204" pitchFamily="34" charset="0"/>
              <a:cs typeface="Arial" panose="020B0604020202020204" pitchFamily="34" charset="0"/>
            </a:endParaRPr>
          </a:p>
          <a:p>
            <a:pPr>
              <a:spcBef>
                <a:spcPts val="1200"/>
              </a:spcBef>
            </a:pPr>
            <a:r>
              <a:rPr lang="nl-NL" sz="2400" b="1" dirty="0">
                <a:latin typeface="Arial" panose="020B0604020202020204" pitchFamily="34" charset="0"/>
                <a:cs typeface="Arial" panose="020B0604020202020204" pitchFamily="34" charset="0"/>
              </a:rPr>
              <a:t>Controleer continu de ademhaling.</a:t>
            </a:r>
          </a:p>
          <a:p>
            <a:pPr>
              <a:spcBef>
                <a:spcPts val="1200"/>
              </a:spcBef>
            </a:pPr>
            <a:endParaRPr lang="en-GB" sz="2400" dirty="0">
              <a:solidFill>
                <a:srgbClr val="E40137"/>
              </a:solidFill>
            </a:endParaRPr>
          </a:p>
        </p:txBody>
      </p:sp>
      <p:sp>
        <p:nvSpPr>
          <p:cNvPr id="46" name="Rectangle 2">
            <a:extLst>
              <a:ext uri="{FF2B5EF4-FFF2-40B4-BE49-F238E27FC236}">
                <a16:creationId xmlns:a16="http://schemas.microsoft.com/office/drawing/2014/main" id="{96D45C34-1ABC-43C3-BDC3-7347C437469F}"/>
              </a:ext>
            </a:extLst>
          </p:cNvPr>
          <p:cNvSpPr>
            <a:spLocks noChangeArrowheads="1"/>
          </p:cNvSpPr>
          <p:nvPr/>
        </p:nvSpPr>
        <p:spPr bwMode="auto">
          <a:xfrm>
            <a:off x="6096000" y="1355130"/>
            <a:ext cx="5778645" cy="2073870"/>
          </a:xfrm>
          <a:prstGeom prst="rect">
            <a:avLst/>
          </a:prstGeom>
          <a:noFill/>
          <a:ln w="9525">
            <a:noFill/>
            <a:miter lim="800000"/>
            <a:headEnd/>
            <a:tailEnd/>
          </a:ln>
        </p:spPr>
        <p:txBody>
          <a:bodyPr/>
          <a:lstStyle/>
          <a:p>
            <a:pPr marL="252000" indent="-252000">
              <a:spcBef>
                <a:spcPts val="1200"/>
              </a:spcBef>
            </a:pPr>
            <a:r>
              <a:rPr lang="en-GB" sz="2400" dirty="0">
                <a:latin typeface="Arial" panose="020B0604020202020204" pitchFamily="34" charset="0"/>
                <a:cs typeface="Arial" panose="020B0604020202020204" pitchFamily="34" charset="0"/>
              </a:rPr>
              <a:t>Als de baby:</a:t>
            </a:r>
          </a:p>
          <a:p>
            <a:pPr marL="252000" indent="-252000">
              <a:buFont typeface="Arial" charset="0"/>
              <a:buChar char="•"/>
            </a:pPr>
            <a:r>
              <a:rPr lang="en-GB" sz="2400" dirty="0" err="1">
                <a:latin typeface="Arial" panose="020B0604020202020204" pitchFamily="34" charset="0"/>
                <a:cs typeface="Arial" panose="020B0604020202020204" pitchFamily="34" charset="0"/>
              </a:rPr>
              <a:t>Wakker</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wordt</a:t>
            </a:r>
            <a:endParaRPr lang="en-GB" sz="2400" dirty="0">
              <a:latin typeface="Arial" panose="020B0604020202020204" pitchFamily="34" charset="0"/>
              <a:cs typeface="Arial" panose="020B0604020202020204" pitchFamily="34" charset="0"/>
            </a:endParaRPr>
          </a:p>
          <a:p>
            <a:pPr marL="252000" indent="-252000">
              <a:buFont typeface="Arial" charset="0"/>
              <a:buChar char="•"/>
            </a:pPr>
            <a:r>
              <a:rPr lang="en-GB" sz="2400" dirty="0" err="1">
                <a:latin typeface="Arial" panose="020B0604020202020204" pitchFamily="34" charset="0"/>
                <a:cs typeface="Arial" panose="020B0604020202020204" pitchFamily="34" charset="0"/>
              </a:rPr>
              <a:t>Beweegt</a:t>
            </a:r>
            <a:r>
              <a:rPr lang="en-GB" sz="2400" dirty="0">
                <a:latin typeface="Arial" panose="020B0604020202020204" pitchFamily="34" charset="0"/>
                <a:cs typeface="Arial" panose="020B0604020202020204" pitchFamily="34" charset="0"/>
              </a:rPr>
              <a:t> </a:t>
            </a:r>
          </a:p>
          <a:p>
            <a:pPr marL="252000" indent="-252000">
              <a:buFont typeface="Arial" charset="0"/>
              <a:buChar char="•"/>
            </a:pPr>
            <a:r>
              <a:rPr lang="en-GB" sz="2400" dirty="0" err="1">
                <a:latin typeface="Arial" panose="020B0604020202020204" pitchFamily="34" charset="0"/>
                <a:cs typeface="Arial" panose="020B0604020202020204" pitchFamily="34" charset="0"/>
              </a:rPr>
              <a:t>Ogen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opent</a:t>
            </a:r>
            <a:endParaRPr lang="en-GB" sz="2400" dirty="0">
              <a:latin typeface="Arial" panose="020B0604020202020204" pitchFamily="34" charset="0"/>
              <a:cs typeface="Arial" panose="020B0604020202020204" pitchFamily="34" charset="0"/>
            </a:endParaRPr>
          </a:p>
          <a:p>
            <a:pPr marL="252000" indent="-252000">
              <a:buFont typeface="Arial" charset="0"/>
              <a:buChar char="•"/>
            </a:pPr>
            <a:r>
              <a:rPr lang="en-GB" sz="2400" dirty="0" err="1">
                <a:latin typeface="Arial" panose="020B0604020202020204" pitchFamily="34" charset="0"/>
                <a:cs typeface="Arial" panose="020B0604020202020204" pitchFamily="34" charset="0"/>
              </a:rPr>
              <a:t>Normaal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ademt</a:t>
            </a:r>
            <a:endParaRPr lang="en-US" sz="2400" dirty="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971ED013-D592-4958-858F-92131527B308}"/>
              </a:ext>
            </a:extLst>
          </p:cNvPr>
          <p:cNvPicPr>
            <a:picLocks noChangeAspect="1"/>
          </p:cNvPicPr>
          <p:nvPr/>
        </p:nvPicPr>
        <p:blipFill rotWithShape="1">
          <a:blip r:embed="rId2">
            <a:extLst>
              <a:ext uri="{28A0092B-C50C-407E-A947-70E740481C1C}">
                <a14:useLocalDpi xmlns:a14="http://schemas.microsoft.com/office/drawing/2010/main" val="0"/>
              </a:ext>
            </a:extLst>
          </a:blip>
          <a:srcRect l="5710" t="2320" r="1531" b="8361"/>
          <a:stretch/>
        </p:blipFill>
        <p:spPr>
          <a:xfrm>
            <a:off x="317355" y="1608901"/>
            <a:ext cx="5235720" cy="4225435"/>
          </a:xfrm>
          <a:prstGeom prst="rect">
            <a:avLst/>
          </a:prstGeom>
        </p:spPr>
      </p:pic>
    </p:spTree>
    <p:extLst>
      <p:ext uri="{BB962C8B-B14F-4D97-AF65-F5344CB8AC3E}">
        <p14:creationId xmlns:p14="http://schemas.microsoft.com/office/powerpoint/2010/main" val="1679932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661093" y="252000"/>
            <a:ext cx="7941748" cy="954107"/>
          </a:xfrm>
          <a:prstGeom prst="rect">
            <a:avLst/>
          </a:prstGeom>
          <a:noFill/>
        </p:spPr>
        <p:txBody>
          <a:bodyPr wrap="square">
            <a:spAutoFit/>
          </a:bodyPr>
          <a:lstStyle/>
          <a:p>
            <a:pPr algn="ctr"/>
            <a:r>
              <a:rPr lang="nl-NL" sz="2800" b="1" dirty="0">
                <a:solidFill>
                  <a:srgbClr val="084077"/>
                </a:solidFill>
                <a:latin typeface="Arial" charset="0"/>
                <a:cs typeface="Arial" charset="0"/>
              </a:rPr>
              <a:t>ALS DE BABY </a:t>
            </a:r>
            <a:r>
              <a:rPr lang="nl-NL" sz="2800" b="1" dirty="0">
                <a:solidFill>
                  <a:srgbClr val="E40137"/>
                </a:solidFill>
                <a:latin typeface="Arial" charset="0"/>
                <a:cs typeface="Arial" charset="0"/>
              </a:rPr>
              <a:t>NIET</a:t>
            </a:r>
            <a:r>
              <a:rPr lang="nl-NL" sz="2800" b="1" dirty="0">
                <a:solidFill>
                  <a:srgbClr val="084077"/>
                </a:solidFill>
                <a:latin typeface="Arial" charset="0"/>
                <a:cs typeface="Arial" charset="0"/>
              </a:rPr>
              <a:t> REAGEERT</a:t>
            </a:r>
          </a:p>
          <a:p>
            <a:pPr algn="ctr"/>
            <a:r>
              <a:rPr lang="nl-NL" sz="2800" b="1" dirty="0">
                <a:solidFill>
                  <a:srgbClr val="084077"/>
                </a:solidFill>
                <a:latin typeface="Arial" charset="0"/>
                <a:cs typeface="Arial" charset="0"/>
              </a:rPr>
              <a:t>Start borstcompressies (TDOT)</a:t>
            </a:r>
            <a:endParaRPr lang="nl-NL" sz="2800" dirty="0"/>
          </a:p>
        </p:txBody>
      </p:sp>
      <p:grpSp>
        <p:nvGrpSpPr>
          <p:cNvPr id="11" name="Groep 10">
            <a:extLst>
              <a:ext uri="{FF2B5EF4-FFF2-40B4-BE49-F238E27FC236}">
                <a16:creationId xmlns:a16="http://schemas.microsoft.com/office/drawing/2014/main" id="{49F18168-C86F-43F2-BA02-48216BE7F19D}"/>
              </a:ext>
            </a:extLst>
          </p:cNvPr>
          <p:cNvGrpSpPr/>
          <p:nvPr/>
        </p:nvGrpSpPr>
        <p:grpSpPr>
          <a:xfrm>
            <a:off x="9162572" y="242002"/>
            <a:ext cx="2919410" cy="2866350"/>
            <a:chOff x="9162572" y="242002"/>
            <a:chExt cx="2919410" cy="2866350"/>
          </a:xfrm>
        </p:grpSpPr>
        <p:sp>
          <p:nvSpPr>
            <p:cNvPr id="26" name="Rounded Rectangle 18">
              <a:extLst>
                <a:ext uri="{FF2B5EF4-FFF2-40B4-BE49-F238E27FC236}">
                  <a16:creationId xmlns:a16="http://schemas.microsoft.com/office/drawing/2014/main" id="{016D13A6-236F-49D8-A23E-A01DC6A074B5}"/>
                </a:ext>
              </a:extLst>
            </p:cNvPr>
            <p:cNvSpPr>
              <a:spLocks/>
            </p:cNvSpPr>
            <p:nvPr/>
          </p:nvSpPr>
          <p:spPr>
            <a:xfrm>
              <a:off x="9162572" y="1988392"/>
              <a:ext cx="2160000" cy="396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7" name="Rounded Rectangle 19">
              <a:extLst>
                <a:ext uri="{FF2B5EF4-FFF2-40B4-BE49-F238E27FC236}">
                  <a16:creationId xmlns:a16="http://schemas.microsoft.com/office/drawing/2014/main" id="{FA7447B9-522E-448A-96FF-E905982C248B}"/>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8" name="Rounded Rectangle 20">
              <a:extLst>
                <a:ext uri="{FF2B5EF4-FFF2-40B4-BE49-F238E27FC236}">
                  <a16:creationId xmlns:a16="http://schemas.microsoft.com/office/drawing/2014/main" id="{035B45CD-FA4F-4DCB-AB39-2C9BEF1BE351}"/>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9" name="Rounded Rectangle 21">
              <a:extLst>
                <a:ext uri="{FF2B5EF4-FFF2-40B4-BE49-F238E27FC236}">
                  <a16:creationId xmlns:a16="http://schemas.microsoft.com/office/drawing/2014/main" id="{66FF57E9-A493-4C0A-AA21-E5897A94C143}"/>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30" name="Rounded Rectangle 22">
              <a:extLst>
                <a:ext uri="{FF2B5EF4-FFF2-40B4-BE49-F238E27FC236}">
                  <a16:creationId xmlns:a16="http://schemas.microsoft.com/office/drawing/2014/main" id="{68FB9D8F-64C9-48DE-9ED7-B955DDE8195A}"/>
                </a:ext>
              </a:extLst>
            </p:cNvPr>
            <p:cNvSpPr>
              <a:spLocks/>
            </p:cNvSpPr>
            <p:nvPr/>
          </p:nvSpPr>
          <p:spPr>
            <a:xfrm>
              <a:off x="9162572" y="111845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1" name="Rounded Rectangle 24">
              <a:extLst>
                <a:ext uri="{FF2B5EF4-FFF2-40B4-BE49-F238E27FC236}">
                  <a16:creationId xmlns:a16="http://schemas.microsoft.com/office/drawing/2014/main" id="{9E6264E0-81C2-449C-BAFD-29D328656BAE}"/>
                </a:ext>
              </a:extLst>
            </p:cNvPr>
            <p:cNvSpPr>
              <a:spLocks/>
            </p:cNvSpPr>
            <p:nvPr/>
          </p:nvSpPr>
          <p:spPr>
            <a:xfrm>
              <a:off x="9162572" y="2422372"/>
              <a:ext cx="2160000" cy="252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2" name="Rounded Rectangle 24">
              <a:extLst>
                <a:ext uri="{FF2B5EF4-FFF2-40B4-BE49-F238E27FC236}">
                  <a16:creationId xmlns:a16="http://schemas.microsoft.com/office/drawing/2014/main" id="{2E60C903-A71D-4659-B1A9-A42E3283E984}"/>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3" name="Pijl: omlaag 32">
              <a:extLst>
                <a:ext uri="{FF2B5EF4-FFF2-40B4-BE49-F238E27FC236}">
                  <a16:creationId xmlns:a16="http://schemas.microsoft.com/office/drawing/2014/main" id="{67FEC0F7-7AD0-40F2-A3DE-9E1C4062312D}"/>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4" name="Rounded Rectangle 24">
              <a:extLst>
                <a:ext uri="{FF2B5EF4-FFF2-40B4-BE49-F238E27FC236}">
                  <a16:creationId xmlns:a16="http://schemas.microsoft.com/office/drawing/2014/main" id="{51A52431-AFDE-4B83-844A-8B1AD6E4CCE9}"/>
                </a:ext>
              </a:extLst>
            </p:cNvPr>
            <p:cNvSpPr>
              <a:spLocks/>
            </p:cNvSpPr>
            <p:nvPr/>
          </p:nvSpPr>
          <p:spPr>
            <a:xfrm>
              <a:off x="9162572" y="140843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5" name="Rounded Rectangle 22">
              <a:extLst>
                <a:ext uri="{FF2B5EF4-FFF2-40B4-BE49-F238E27FC236}">
                  <a16:creationId xmlns:a16="http://schemas.microsoft.com/office/drawing/2014/main" id="{C5DF9973-AF5E-43C4-87D0-D6921262B04A}"/>
                </a:ext>
              </a:extLst>
            </p:cNvPr>
            <p:cNvSpPr>
              <a:spLocks/>
            </p:cNvSpPr>
            <p:nvPr/>
          </p:nvSpPr>
          <p:spPr>
            <a:xfrm>
              <a:off x="9162572" y="169841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pic>
        <p:nvPicPr>
          <p:cNvPr id="2" name="Onlinemedia 1" title="Reanimatie baby: borstcompressies">
            <a:hlinkClick r:id="" action="ppaction://media"/>
            <a:extLst>
              <a:ext uri="{FF2B5EF4-FFF2-40B4-BE49-F238E27FC236}">
                <a16:creationId xmlns:a16="http://schemas.microsoft.com/office/drawing/2014/main" id="{720788F3-C61D-A196-D984-11F2723F057C}"/>
              </a:ext>
            </a:extLst>
          </p:cNvPr>
          <p:cNvPicPr>
            <a:picLocks noRot="1" noChangeAspect="1"/>
          </p:cNvPicPr>
          <p:nvPr>
            <a:videoFile r:link="rId1"/>
          </p:nvPr>
        </p:nvPicPr>
        <p:blipFill>
          <a:blip r:embed="rId3"/>
          <a:stretch>
            <a:fillRect/>
          </a:stretch>
        </p:blipFill>
        <p:spPr>
          <a:xfrm>
            <a:off x="1033200" y="1522800"/>
            <a:ext cx="7303770" cy="4114800"/>
          </a:xfrm>
          <a:prstGeom prst="rect">
            <a:avLst/>
          </a:prstGeom>
        </p:spPr>
      </p:pic>
    </p:spTree>
    <p:extLst>
      <p:ext uri="{BB962C8B-B14F-4D97-AF65-F5344CB8AC3E}">
        <p14:creationId xmlns:p14="http://schemas.microsoft.com/office/powerpoint/2010/main" val="237013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661093" y="252000"/>
            <a:ext cx="7941748" cy="954107"/>
          </a:xfrm>
          <a:prstGeom prst="rect">
            <a:avLst/>
          </a:prstGeom>
          <a:noFill/>
        </p:spPr>
        <p:txBody>
          <a:bodyPr wrap="square">
            <a:spAutoFit/>
          </a:bodyPr>
          <a:lstStyle/>
          <a:p>
            <a:pPr algn="ctr"/>
            <a:r>
              <a:rPr lang="nl-NL" sz="2800" b="1" dirty="0">
                <a:solidFill>
                  <a:srgbClr val="084077"/>
                </a:solidFill>
                <a:latin typeface="Arial" charset="0"/>
                <a:cs typeface="Arial" charset="0"/>
              </a:rPr>
              <a:t>ALS DE BABY </a:t>
            </a:r>
            <a:r>
              <a:rPr lang="nl-NL" sz="2800" b="1" dirty="0">
                <a:solidFill>
                  <a:srgbClr val="E40137"/>
                </a:solidFill>
                <a:latin typeface="Arial" charset="0"/>
                <a:cs typeface="Arial" charset="0"/>
              </a:rPr>
              <a:t>NIET</a:t>
            </a:r>
            <a:r>
              <a:rPr lang="nl-NL" sz="2800" b="1" dirty="0">
                <a:solidFill>
                  <a:srgbClr val="084077"/>
                </a:solidFill>
                <a:latin typeface="Arial" charset="0"/>
                <a:cs typeface="Arial" charset="0"/>
              </a:rPr>
              <a:t> REAGEERT</a:t>
            </a:r>
          </a:p>
          <a:p>
            <a:pPr algn="ctr"/>
            <a:r>
              <a:rPr lang="nl-NL" sz="2800" b="1" dirty="0">
                <a:solidFill>
                  <a:srgbClr val="084077"/>
                </a:solidFill>
                <a:latin typeface="Arial" charset="0"/>
                <a:cs typeface="Arial" charset="0"/>
              </a:rPr>
              <a:t>Twee duimen omcirkelende techniek (TDOT)</a:t>
            </a:r>
            <a:endParaRPr lang="nl-NL" sz="2800" dirty="0"/>
          </a:p>
        </p:txBody>
      </p:sp>
      <p:grpSp>
        <p:nvGrpSpPr>
          <p:cNvPr id="11" name="Groep 10">
            <a:extLst>
              <a:ext uri="{FF2B5EF4-FFF2-40B4-BE49-F238E27FC236}">
                <a16:creationId xmlns:a16="http://schemas.microsoft.com/office/drawing/2014/main" id="{49F18168-C86F-43F2-BA02-48216BE7F19D}"/>
              </a:ext>
            </a:extLst>
          </p:cNvPr>
          <p:cNvGrpSpPr/>
          <p:nvPr/>
        </p:nvGrpSpPr>
        <p:grpSpPr>
          <a:xfrm>
            <a:off x="9162572" y="242002"/>
            <a:ext cx="2919410" cy="2866350"/>
            <a:chOff x="9162572" y="242002"/>
            <a:chExt cx="2919410" cy="2866350"/>
          </a:xfrm>
        </p:grpSpPr>
        <p:sp>
          <p:nvSpPr>
            <p:cNvPr id="26" name="Rounded Rectangle 18">
              <a:extLst>
                <a:ext uri="{FF2B5EF4-FFF2-40B4-BE49-F238E27FC236}">
                  <a16:creationId xmlns:a16="http://schemas.microsoft.com/office/drawing/2014/main" id="{016D13A6-236F-49D8-A23E-A01DC6A074B5}"/>
                </a:ext>
              </a:extLst>
            </p:cNvPr>
            <p:cNvSpPr>
              <a:spLocks/>
            </p:cNvSpPr>
            <p:nvPr/>
          </p:nvSpPr>
          <p:spPr>
            <a:xfrm>
              <a:off x="9162572" y="1988392"/>
              <a:ext cx="2160000" cy="396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7" name="Rounded Rectangle 19">
              <a:extLst>
                <a:ext uri="{FF2B5EF4-FFF2-40B4-BE49-F238E27FC236}">
                  <a16:creationId xmlns:a16="http://schemas.microsoft.com/office/drawing/2014/main" id="{FA7447B9-522E-448A-96FF-E905982C248B}"/>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8" name="Rounded Rectangle 20">
              <a:extLst>
                <a:ext uri="{FF2B5EF4-FFF2-40B4-BE49-F238E27FC236}">
                  <a16:creationId xmlns:a16="http://schemas.microsoft.com/office/drawing/2014/main" id="{035B45CD-FA4F-4DCB-AB39-2C9BEF1BE351}"/>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9" name="Rounded Rectangle 21">
              <a:extLst>
                <a:ext uri="{FF2B5EF4-FFF2-40B4-BE49-F238E27FC236}">
                  <a16:creationId xmlns:a16="http://schemas.microsoft.com/office/drawing/2014/main" id="{66FF57E9-A493-4C0A-AA21-E5897A94C143}"/>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30" name="Rounded Rectangle 22">
              <a:extLst>
                <a:ext uri="{FF2B5EF4-FFF2-40B4-BE49-F238E27FC236}">
                  <a16:creationId xmlns:a16="http://schemas.microsoft.com/office/drawing/2014/main" id="{68FB9D8F-64C9-48DE-9ED7-B955DDE8195A}"/>
                </a:ext>
              </a:extLst>
            </p:cNvPr>
            <p:cNvSpPr>
              <a:spLocks/>
            </p:cNvSpPr>
            <p:nvPr/>
          </p:nvSpPr>
          <p:spPr>
            <a:xfrm>
              <a:off x="9162572" y="111845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1" name="Rounded Rectangle 24">
              <a:extLst>
                <a:ext uri="{FF2B5EF4-FFF2-40B4-BE49-F238E27FC236}">
                  <a16:creationId xmlns:a16="http://schemas.microsoft.com/office/drawing/2014/main" id="{9E6264E0-81C2-449C-BAFD-29D328656BAE}"/>
                </a:ext>
              </a:extLst>
            </p:cNvPr>
            <p:cNvSpPr>
              <a:spLocks/>
            </p:cNvSpPr>
            <p:nvPr/>
          </p:nvSpPr>
          <p:spPr>
            <a:xfrm>
              <a:off x="9162572" y="2422372"/>
              <a:ext cx="2160000" cy="252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2" name="Rounded Rectangle 24">
              <a:extLst>
                <a:ext uri="{FF2B5EF4-FFF2-40B4-BE49-F238E27FC236}">
                  <a16:creationId xmlns:a16="http://schemas.microsoft.com/office/drawing/2014/main" id="{2E60C903-A71D-4659-B1A9-A42E3283E984}"/>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3" name="Pijl: omlaag 32">
              <a:extLst>
                <a:ext uri="{FF2B5EF4-FFF2-40B4-BE49-F238E27FC236}">
                  <a16:creationId xmlns:a16="http://schemas.microsoft.com/office/drawing/2014/main" id="{67FEC0F7-7AD0-40F2-A3DE-9E1C4062312D}"/>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4" name="Rounded Rectangle 24">
              <a:extLst>
                <a:ext uri="{FF2B5EF4-FFF2-40B4-BE49-F238E27FC236}">
                  <a16:creationId xmlns:a16="http://schemas.microsoft.com/office/drawing/2014/main" id="{51A52431-AFDE-4B83-844A-8B1AD6E4CCE9}"/>
                </a:ext>
              </a:extLst>
            </p:cNvPr>
            <p:cNvSpPr>
              <a:spLocks/>
            </p:cNvSpPr>
            <p:nvPr/>
          </p:nvSpPr>
          <p:spPr>
            <a:xfrm>
              <a:off x="9162572" y="140843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5" name="Rounded Rectangle 22">
              <a:extLst>
                <a:ext uri="{FF2B5EF4-FFF2-40B4-BE49-F238E27FC236}">
                  <a16:creationId xmlns:a16="http://schemas.microsoft.com/office/drawing/2014/main" id="{C5DF9973-AF5E-43C4-87D0-D6921262B04A}"/>
                </a:ext>
              </a:extLst>
            </p:cNvPr>
            <p:cNvSpPr>
              <a:spLocks/>
            </p:cNvSpPr>
            <p:nvPr/>
          </p:nvSpPr>
          <p:spPr>
            <a:xfrm>
              <a:off x="9162572" y="169841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sp>
        <p:nvSpPr>
          <p:cNvPr id="15" name="Tekstvak 14">
            <a:extLst>
              <a:ext uri="{FF2B5EF4-FFF2-40B4-BE49-F238E27FC236}">
                <a16:creationId xmlns:a16="http://schemas.microsoft.com/office/drawing/2014/main" id="{D9A9F432-F7E5-4043-B678-E1236034BC31}"/>
              </a:ext>
            </a:extLst>
          </p:cNvPr>
          <p:cNvSpPr txBox="1"/>
          <p:nvPr/>
        </p:nvSpPr>
        <p:spPr>
          <a:xfrm>
            <a:off x="661093" y="2287708"/>
            <a:ext cx="9824028" cy="3585597"/>
          </a:xfrm>
          <a:prstGeom prst="rect">
            <a:avLst/>
          </a:prstGeom>
          <a:noFill/>
        </p:spPr>
        <p:txBody>
          <a:bodyPr wrap="square">
            <a:spAutoFit/>
          </a:bodyPr>
          <a:lstStyle/>
          <a:p>
            <a:pPr marL="285750" indent="-285750">
              <a:spcAft>
                <a:spcPts val="600"/>
              </a:spcAft>
              <a:buFont typeface="Arial" panose="020B0604020202020204" pitchFamily="34" charset="0"/>
              <a:buChar char="•"/>
            </a:pPr>
            <a:r>
              <a:rPr lang="nl-NL" sz="2400" dirty="0">
                <a:latin typeface="Arial" panose="020B0604020202020204" pitchFamily="34" charset="0"/>
                <a:cs typeface="Arial" panose="020B0604020202020204" pitchFamily="34" charset="0"/>
              </a:rPr>
              <a:t>Omvat borstkas met beide handen</a:t>
            </a:r>
          </a:p>
          <a:p>
            <a:pPr>
              <a:spcAft>
                <a:spcPts val="600"/>
              </a:spcAft>
            </a:pPr>
            <a:endParaRPr lang="nl-NL"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nl-NL" sz="2400" dirty="0">
                <a:latin typeface="Arial" panose="020B0604020202020204" pitchFamily="34" charset="0"/>
                <a:cs typeface="Arial" panose="020B0604020202020204" pitchFamily="34" charset="0"/>
              </a:rPr>
              <a:t>Plaats de duimen op elkaar op de onderste helft van de borstkas</a:t>
            </a:r>
          </a:p>
          <a:p>
            <a:pPr>
              <a:spcAft>
                <a:spcPts val="600"/>
              </a:spcAft>
            </a:pPr>
            <a:endParaRPr lang="nl-NL"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nl-NL" sz="2400" dirty="0">
                <a:latin typeface="Arial" panose="020B0604020202020204" pitchFamily="34" charset="0"/>
                <a:cs typeface="Arial" panose="020B0604020202020204" pitchFamily="34" charset="0"/>
              </a:rPr>
              <a:t>Druk de borstkas 1/3 in</a:t>
            </a:r>
          </a:p>
          <a:p>
            <a:pPr>
              <a:spcAft>
                <a:spcPts val="600"/>
              </a:spcAft>
            </a:pPr>
            <a:endParaRPr lang="nl-NL"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nl-NL" sz="2400" dirty="0">
                <a:latin typeface="Arial" panose="020B0604020202020204" pitchFamily="34" charset="0"/>
                <a:cs typeface="Arial" panose="020B0604020202020204" pitchFamily="34" charset="0"/>
              </a:rPr>
              <a:t>Frequentie 100-120/min</a:t>
            </a:r>
          </a:p>
          <a:p>
            <a:pPr>
              <a:spcAft>
                <a:spcPts val="600"/>
              </a:spcAft>
            </a:pPr>
            <a:endParaRPr lang="nl-N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352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661093" y="252000"/>
            <a:ext cx="7941748" cy="954107"/>
          </a:xfrm>
          <a:prstGeom prst="rect">
            <a:avLst/>
          </a:prstGeom>
          <a:noFill/>
        </p:spPr>
        <p:txBody>
          <a:bodyPr wrap="square">
            <a:spAutoFit/>
          </a:bodyPr>
          <a:lstStyle/>
          <a:p>
            <a:pPr algn="ctr"/>
            <a:r>
              <a:rPr lang="nl-NL" sz="2800" b="1" dirty="0">
                <a:solidFill>
                  <a:srgbClr val="084077"/>
                </a:solidFill>
                <a:latin typeface="Arial" charset="0"/>
                <a:cs typeface="Arial" charset="0"/>
              </a:rPr>
              <a:t>ALS DE BABY </a:t>
            </a:r>
            <a:r>
              <a:rPr lang="nl-NL" sz="2800" b="1" dirty="0">
                <a:solidFill>
                  <a:srgbClr val="E40137"/>
                </a:solidFill>
                <a:latin typeface="Arial" charset="0"/>
                <a:cs typeface="Arial" charset="0"/>
              </a:rPr>
              <a:t>NIET</a:t>
            </a:r>
            <a:r>
              <a:rPr lang="nl-NL" sz="2800" b="1" dirty="0">
                <a:solidFill>
                  <a:srgbClr val="084077"/>
                </a:solidFill>
                <a:latin typeface="Arial" charset="0"/>
                <a:cs typeface="Arial" charset="0"/>
              </a:rPr>
              <a:t> REAGEERT</a:t>
            </a:r>
          </a:p>
          <a:p>
            <a:pPr algn="ctr"/>
            <a:r>
              <a:rPr lang="nl-NL" sz="2800" b="1" dirty="0">
                <a:solidFill>
                  <a:srgbClr val="084077"/>
                </a:solidFill>
                <a:latin typeface="Arial" charset="0"/>
                <a:cs typeface="Arial" charset="0"/>
              </a:rPr>
              <a:t>Geef na 15 borstcompressies 2 beademingen</a:t>
            </a:r>
            <a:endParaRPr lang="nl-NL" sz="2800" dirty="0"/>
          </a:p>
        </p:txBody>
      </p:sp>
      <p:grpSp>
        <p:nvGrpSpPr>
          <p:cNvPr id="8" name="Groep 7">
            <a:extLst>
              <a:ext uri="{FF2B5EF4-FFF2-40B4-BE49-F238E27FC236}">
                <a16:creationId xmlns:a16="http://schemas.microsoft.com/office/drawing/2014/main" id="{F81C1090-2AF0-4AE1-B1D8-95AD81FC7FAF}"/>
              </a:ext>
            </a:extLst>
          </p:cNvPr>
          <p:cNvGrpSpPr/>
          <p:nvPr/>
        </p:nvGrpSpPr>
        <p:grpSpPr>
          <a:xfrm>
            <a:off x="9162572" y="242002"/>
            <a:ext cx="2919410" cy="2866350"/>
            <a:chOff x="9162572" y="242002"/>
            <a:chExt cx="2919410" cy="2866350"/>
          </a:xfrm>
        </p:grpSpPr>
        <p:sp>
          <p:nvSpPr>
            <p:cNvPr id="26" name="Rounded Rectangle 18">
              <a:extLst>
                <a:ext uri="{FF2B5EF4-FFF2-40B4-BE49-F238E27FC236}">
                  <a16:creationId xmlns:a16="http://schemas.microsoft.com/office/drawing/2014/main" id="{016D13A6-236F-49D8-A23E-A01DC6A074B5}"/>
                </a:ext>
              </a:extLst>
            </p:cNvPr>
            <p:cNvSpPr>
              <a:spLocks/>
            </p:cNvSpPr>
            <p:nvPr/>
          </p:nvSpPr>
          <p:spPr>
            <a:xfrm>
              <a:off x="9162572" y="1988392"/>
              <a:ext cx="2160000" cy="396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7" name="Rounded Rectangle 19">
              <a:extLst>
                <a:ext uri="{FF2B5EF4-FFF2-40B4-BE49-F238E27FC236}">
                  <a16:creationId xmlns:a16="http://schemas.microsoft.com/office/drawing/2014/main" id="{FA7447B9-522E-448A-96FF-E905982C248B}"/>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8" name="Rounded Rectangle 20">
              <a:extLst>
                <a:ext uri="{FF2B5EF4-FFF2-40B4-BE49-F238E27FC236}">
                  <a16:creationId xmlns:a16="http://schemas.microsoft.com/office/drawing/2014/main" id="{035B45CD-FA4F-4DCB-AB39-2C9BEF1BE351}"/>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9" name="Rounded Rectangle 21">
              <a:extLst>
                <a:ext uri="{FF2B5EF4-FFF2-40B4-BE49-F238E27FC236}">
                  <a16:creationId xmlns:a16="http://schemas.microsoft.com/office/drawing/2014/main" id="{66FF57E9-A493-4C0A-AA21-E5897A94C143}"/>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30" name="Rounded Rectangle 22">
              <a:extLst>
                <a:ext uri="{FF2B5EF4-FFF2-40B4-BE49-F238E27FC236}">
                  <a16:creationId xmlns:a16="http://schemas.microsoft.com/office/drawing/2014/main" id="{68FB9D8F-64C9-48DE-9ED7-B955DDE8195A}"/>
                </a:ext>
              </a:extLst>
            </p:cNvPr>
            <p:cNvSpPr>
              <a:spLocks/>
            </p:cNvSpPr>
            <p:nvPr/>
          </p:nvSpPr>
          <p:spPr>
            <a:xfrm>
              <a:off x="9162572" y="111845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1" name="Rounded Rectangle 24">
              <a:extLst>
                <a:ext uri="{FF2B5EF4-FFF2-40B4-BE49-F238E27FC236}">
                  <a16:creationId xmlns:a16="http://schemas.microsoft.com/office/drawing/2014/main" id="{9E6264E0-81C2-449C-BAFD-29D328656BAE}"/>
                </a:ext>
              </a:extLst>
            </p:cNvPr>
            <p:cNvSpPr>
              <a:spLocks/>
            </p:cNvSpPr>
            <p:nvPr/>
          </p:nvSpPr>
          <p:spPr>
            <a:xfrm>
              <a:off x="9162572" y="2422372"/>
              <a:ext cx="2160000" cy="252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2" name="Rounded Rectangle 24">
              <a:extLst>
                <a:ext uri="{FF2B5EF4-FFF2-40B4-BE49-F238E27FC236}">
                  <a16:creationId xmlns:a16="http://schemas.microsoft.com/office/drawing/2014/main" id="{2E60C903-A71D-4659-B1A9-A42E3283E984}"/>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3" name="Pijl: omlaag 32">
              <a:extLst>
                <a:ext uri="{FF2B5EF4-FFF2-40B4-BE49-F238E27FC236}">
                  <a16:creationId xmlns:a16="http://schemas.microsoft.com/office/drawing/2014/main" id="{67FEC0F7-7AD0-40F2-A3DE-9E1C4062312D}"/>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4" name="Rounded Rectangle 24">
              <a:extLst>
                <a:ext uri="{FF2B5EF4-FFF2-40B4-BE49-F238E27FC236}">
                  <a16:creationId xmlns:a16="http://schemas.microsoft.com/office/drawing/2014/main" id="{51A52431-AFDE-4B83-844A-8B1AD6E4CCE9}"/>
                </a:ext>
              </a:extLst>
            </p:cNvPr>
            <p:cNvSpPr>
              <a:spLocks/>
            </p:cNvSpPr>
            <p:nvPr/>
          </p:nvSpPr>
          <p:spPr>
            <a:xfrm>
              <a:off x="9162572" y="140843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5" name="Rounded Rectangle 22">
              <a:extLst>
                <a:ext uri="{FF2B5EF4-FFF2-40B4-BE49-F238E27FC236}">
                  <a16:creationId xmlns:a16="http://schemas.microsoft.com/office/drawing/2014/main" id="{C5DF9973-AF5E-43C4-87D0-D6921262B04A}"/>
                </a:ext>
              </a:extLst>
            </p:cNvPr>
            <p:cNvSpPr>
              <a:spLocks/>
            </p:cNvSpPr>
            <p:nvPr/>
          </p:nvSpPr>
          <p:spPr>
            <a:xfrm>
              <a:off x="9162572" y="169841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sp>
        <p:nvSpPr>
          <p:cNvPr id="15" name="Rectangle 2">
            <a:extLst>
              <a:ext uri="{FF2B5EF4-FFF2-40B4-BE49-F238E27FC236}">
                <a16:creationId xmlns:a16="http://schemas.microsoft.com/office/drawing/2014/main" id="{103D5A9E-902D-46BD-BDAF-690B5960B33C}"/>
              </a:ext>
            </a:extLst>
          </p:cNvPr>
          <p:cNvSpPr txBox="1">
            <a:spLocks noChangeArrowheads="1"/>
          </p:cNvSpPr>
          <p:nvPr/>
        </p:nvSpPr>
        <p:spPr bwMode="auto">
          <a:xfrm>
            <a:off x="-548640" y="5004677"/>
            <a:ext cx="10176859" cy="819183"/>
          </a:xfrm>
          <a:prstGeom prst="rect">
            <a:avLst/>
          </a:prstGeom>
          <a:noFill/>
          <a:ln>
            <a:miter lim="800000"/>
            <a:headEnd/>
            <a:tailEnd/>
          </a:ln>
        </p:spPr>
        <p:txBody>
          <a:bodyPr/>
          <a:lstStyle/>
          <a:p>
            <a:pPr algn="ctr" fontAlgn="base">
              <a:spcAft>
                <a:spcPct val="0"/>
              </a:spcAft>
              <a:defRPr/>
            </a:pPr>
            <a:r>
              <a:rPr lang="en-GB" sz="2400" kern="0" dirty="0">
                <a:latin typeface="Arial" panose="020B0604020202020204" pitchFamily="34" charset="0"/>
                <a:cs typeface="Arial" panose="020B0604020202020204" pitchFamily="34" charset="0"/>
              </a:rPr>
              <a:t>Ga door met </a:t>
            </a:r>
            <a:r>
              <a:rPr lang="en-GB" sz="2400" kern="0" dirty="0" err="1">
                <a:latin typeface="Arial" panose="020B0604020202020204" pitchFamily="34" charset="0"/>
                <a:cs typeface="Arial" panose="020B0604020202020204" pitchFamily="34" charset="0"/>
              </a:rPr>
              <a:t>reanimatie</a:t>
            </a:r>
            <a:r>
              <a:rPr lang="en-GB" sz="2400" kern="0" dirty="0">
                <a:latin typeface="Arial" panose="020B0604020202020204" pitchFamily="34" charset="0"/>
                <a:cs typeface="Arial" panose="020B0604020202020204" pitchFamily="34" charset="0"/>
              </a:rPr>
              <a:t>.</a:t>
            </a:r>
          </a:p>
          <a:p>
            <a:pPr algn="ctr" fontAlgn="base">
              <a:spcAft>
                <a:spcPct val="0"/>
              </a:spcAft>
              <a:defRPr/>
            </a:pPr>
            <a:r>
              <a:rPr lang="en-GB" sz="2400" kern="0" dirty="0" err="1">
                <a:latin typeface="Arial" panose="020B0604020202020204" pitchFamily="34" charset="0"/>
                <a:cs typeface="Arial" panose="020B0604020202020204" pitchFamily="34" charset="0"/>
              </a:rPr>
              <a:t>Indien</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mogelijk</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wissel</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iedere</a:t>
            </a:r>
            <a:r>
              <a:rPr lang="en-GB" sz="2400" kern="0" dirty="0">
                <a:latin typeface="Arial" panose="020B0604020202020204" pitchFamily="34" charset="0"/>
                <a:cs typeface="Arial" panose="020B0604020202020204" pitchFamily="34" charset="0"/>
              </a:rPr>
              <a:t> 2 </a:t>
            </a:r>
            <a:r>
              <a:rPr lang="en-GB" sz="2400" kern="0" dirty="0" err="1">
                <a:latin typeface="Arial" panose="020B0604020202020204" pitchFamily="34" charset="0"/>
                <a:cs typeface="Arial" panose="020B0604020202020204" pitchFamily="34" charset="0"/>
              </a:rPr>
              <a:t>minuten</a:t>
            </a:r>
            <a:r>
              <a:rPr lang="en-GB" sz="2400" kern="0" dirty="0">
                <a:latin typeface="Arial" panose="020B0604020202020204" pitchFamily="34" charset="0"/>
                <a:cs typeface="Arial" panose="020B0604020202020204" pitchFamily="34" charset="0"/>
              </a:rPr>
              <a:t> van </a:t>
            </a:r>
            <a:r>
              <a:rPr lang="en-GB" sz="2400" kern="0" dirty="0" err="1">
                <a:latin typeface="Arial" panose="020B0604020202020204" pitchFamily="34" charset="0"/>
                <a:cs typeface="Arial" panose="020B0604020202020204" pitchFamily="34" charset="0"/>
              </a:rPr>
              <a:t>hulpverlener</a:t>
            </a:r>
            <a:endParaRPr lang="en-GB" sz="2400" kern="0" dirty="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E5857C2C-1188-4FE7-8C59-0829655F2466}"/>
              </a:ext>
            </a:extLst>
          </p:cNvPr>
          <p:cNvPicPr>
            <a:picLocks noChangeAspect="1"/>
          </p:cNvPicPr>
          <p:nvPr/>
        </p:nvPicPr>
        <p:blipFill rotWithShape="1">
          <a:blip r:embed="rId2">
            <a:extLst>
              <a:ext uri="{28A0092B-C50C-407E-A947-70E740481C1C}">
                <a14:useLocalDpi xmlns:a14="http://schemas.microsoft.com/office/drawing/2010/main" val="0"/>
              </a:ext>
            </a:extLst>
          </a:blip>
          <a:srcRect l="18815" t="7342" r="21631" b="12169"/>
          <a:stretch/>
        </p:blipFill>
        <p:spPr>
          <a:xfrm>
            <a:off x="737563" y="1698412"/>
            <a:ext cx="2920037" cy="2631039"/>
          </a:xfrm>
          <a:prstGeom prst="rect">
            <a:avLst/>
          </a:prstGeom>
        </p:spPr>
      </p:pic>
      <p:pic>
        <p:nvPicPr>
          <p:cNvPr id="7" name="Afbeelding 6">
            <a:extLst>
              <a:ext uri="{FF2B5EF4-FFF2-40B4-BE49-F238E27FC236}">
                <a16:creationId xmlns:a16="http://schemas.microsoft.com/office/drawing/2014/main" id="{D86A72E9-6DA9-48C0-B800-E3A6F61D0AC9}"/>
              </a:ext>
            </a:extLst>
          </p:cNvPr>
          <p:cNvPicPr>
            <a:picLocks noChangeAspect="1"/>
          </p:cNvPicPr>
          <p:nvPr/>
        </p:nvPicPr>
        <p:blipFill rotWithShape="1">
          <a:blip r:embed="rId3">
            <a:extLst>
              <a:ext uri="{28A0092B-C50C-407E-A947-70E740481C1C}">
                <a14:useLocalDpi xmlns:a14="http://schemas.microsoft.com/office/drawing/2010/main" val="0"/>
              </a:ext>
            </a:extLst>
          </a:blip>
          <a:srcRect l="19148" t="10981" r="20917" b="6334"/>
          <a:stretch/>
        </p:blipFill>
        <p:spPr>
          <a:xfrm>
            <a:off x="4931017" y="1828800"/>
            <a:ext cx="2776070" cy="2553184"/>
          </a:xfrm>
          <a:prstGeom prst="rect">
            <a:avLst/>
          </a:prstGeom>
        </p:spPr>
      </p:pic>
      <p:sp>
        <p:nvSpPr>
          <p:cNvPr id="20" name="Rectangle 3">
            <a:extLst>
              <a:ext uri="{FF2B5EF4-FFF2-40B4-BE49-F238E27FC236}">
                <a16:creationId xmlns:a16="http://schemas.microsoft.com/office/drawing/2014/main" id="{849C3827-6F75-4241-9FE7-51D17B6A5817}"/>
              </a:ext>
            </a:extLst>
          </p:cNvPr>
          <p:cNvSpPr txBox="1">
            <a:spLocks noChangeArrowheads="1"/>
          </p:cNvSpPr>
          <p:nvPr/>
        </p:nvSpPr>
        <p:spPr bwMode="auto">
          <a:xfrm>
            <a:off x="1812553" y="4105276"/>
            <a:ext cx="6890327" cy="839531"/>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a:bodyPr>
          <a:lstStyle>
            <a:lvl1pPr marL="0" indent="0" algn="l" defTabSz="914400" rtl="0" eaLnBrk="1" latinLnBrk="0" hangingPunct="1">
              <a:lnSpc>
                <a:spcPct val="90000"/>
              </a:lnSpc>
              <a:spcBef>
                <a:spcPts val="1000"/>
              </a:spcBef>
              <a:buFontTx/>
              <a:buNone/>
              <a:defRPr lang="nl-NL" sz="14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12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800" b="1" dirty="0"/>
              <a:t> </a:t>
            </a:r>
            <a:r>
              <a:rPr lang="en-GB" sz="4000" b="1" dirty="0"/>
              <a:t>15</a:t>
            </a:r>
            <a:r>
              <a:rPr lang="en-GB" sz="4000" dirty="0"/>
              <a:t>	</a:t>
            </a:r>
            <a:r>
              <a:rPr lang="en-GB" sz="4000" b="1" dirty="0">
                <a:solidFill>
                  <a:srgbClr val="FF0000"/>
                </a:solidFill>
              </a:rPr>
              <a:t> </a:t>
            </a:r>
            <a:r>
              <a:rPr lang="en-GB" sz="4000" dirty="0"/>
              <a:t>			    	</a:t>
            </a:r>
            <a:r>
              <a:rPr lang="en-GB" sz="4000" b="1" dirty="0"/>
              <a:t>2</a:t>
            </a:r>
          </a:p>
        </p:txBody>
      </p:sp>
    </p:spTree>
    <p:extLst>
      <p:ext uri="{BB962C8B-B14F-4D97-AF65-F5344CB8AC3E}">
        <p14:creationId xmlns:p14="http://schemas.microsoft.com/office/powerpoint/2010/main" val="68987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a:extLst>
              <a:ext uri="{FF2B5EF4-FFF2-40B4-BE49-F238E27FC236}">
                <a16:creationId xmlns:a16="http://schemas.microsoft.com/office/drawing/2014/main" id="{A1DFCFBE-7B4F-4DAC-ACA4-941C7DDFCB1E}"/>
              </a:ext>
            </a:extLst>
          </p:cNvPr>
          <p:cNvGrpSpPr/>
          <p:nvPr/>
        </p:nvGrpSpPr>
        <p:grpSpPr>
          <a:xfrm>
            <a:off x="501650" y="2062903"/>
            <a:ext cx="7531100" cy="1798149"/>
            <a:chOff x="806450" y="2733187"/>
            <a:chExt cx="7531100" cy="1798149"/>
          </a:xfrm>
        </p:grpSpPr>
        <p:sp>
          <p:nvSpPr>
            <p:cNvPr id="16" name="Rounded Rectangle 24">
              <a:extLst>
                <a:ext uri="{FF2B5EF4-FFF2-40B4-BE49-F238E27FC236}">
                  <a16:creationId xmlns:a16="http://schemas.microsoft.com/office/drawing/2014/main" id="{12AC1DE4-EE91-455A-BE15-67E648BF68D3}"/>
                </a:ext>
              </a:extLst>
            </p:cNvPr>
            <p:cNvSpPr>
              <a:spLocks noChangeAspect="1"/>
            </p:cNvSpPr>
            <p:nvPr/>
          </p:nvSpPr>
          <p:spPr>
            <a:xfrm>
              <a:off x="1636271" y="3744859"/>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Oefenen vaardigheden</a:t>
              </a:r>
            </a:p>
          </p:txBody>
        </p:sp>
        <p:sp>
          <p:nvSpPr>
            <p:cNvPr id="17" name="Rectangle 18">
              <a:extLst>
                <a:ext uri="{FF2B5EF4-FFF2-40B4-BE49-F238E27FC236}">
                  <a16:creationId xmlns:a16="http://schemas.microsoft.com/office/drawing/2014/main" id="{D191287B-AB00-4AE4-AD40-1EBFFE549DDD}"/>
                </a:ext>
              </a:extLst>
            </p:cNvPr>
            <p:cNvSpPr>
              <a:spLocks noChangeArrowheads="1"/>
            </p:cNvSpPr>
            <p:nvPr/>
          </p:nvSpPr>
          <p:spPr bwMode="auto">
            <a:xfrm>
              <a:off x="806450" y="2733187"/>
              <a:ext cx="7531100" cy="786477"/>
            </a:xfrm>
            <a:prstGeom prst="rect">
              <a:avLst/>
            </a:prstGeom>
            <a:noFill/>
            <a:ln w="9525">
              <a:noFill/>
              <a:miter lim="800000"/>
              <a:headEnd/>
              <a:tailEnd/>
            </a:ln>
          </p:spPr>
          <p:txBody>
            <a:bodyPr/>
            <a:lstStyle/>
            <a:p>
              <a:pPr algn="ctr">
                <a:spcBef>
                  <a:spcPct val="20000"/>
                </a:spcBef>
              </a:pPr>
              <a:r>
                <a:rPr lang="en-GB" sz="4400" b="1" dirty="0">
                  <a:solidFill>
                    <a:srgbClr val="084077"/>
                  </a:solidFill>
                </a:rPr>
                <a:t>VRAGEN? </a:t>
              </a:r>
              <a:endParaRPr lang="en-GB" sz="4400" dirty="0"/>
            </a:p>
          </p:txBody>
        </p:sp>
      </p:grpSp>
      <p:grpSp>
        <p:nvGrpSpPr>
          <p:cNvPr id="2" name="Groep 1">
            <a:extLst>
              <a:ext uri="{FF2B5EF4-FFF2-40B4-BE49-F238E27FC236}">
                <a16:creationId xmlns:a16="http://schemas.microsoft.com/office/drawing/2014/main" id="{4C6459EE-A2C1-40B6-BA4C-D4D258FC0AC9}"/>
              </a:ext>
            </a:extLst>
          </p:cNvPr>
          <p:cNvGrpSpPr/>
          <p:nvPr/>
        </p:nvGrpSpPr>
        <p:grpSpPr>
          <a:xfrm>
            <a:off x="9162572" y="242002"/>
            <a:ext cx="2919410" cy="2866350"/>
            <a:chOff x="9162572" y="242002"/>
            <a:chExt cx="2919410" cy="2866350"/>
          </a:xfrm>
        </p:grpSpPr>
        <p:sp>
          <p:nvSpPr>
            <p:cNvPr id="15" name="Rounded Rectangle 18">
              <a:extLst>
                <a:ext uri="{FF2B5EF4-FFF2-40B4-BE49-F238E27FC236}">
                  <a16:creationId xmlns:a16="http://schemas.microsoft.com/office/drawing/2014/main" id="{A2E998EE-3003-4522-8CAB-3BC8D7E1E4B9}"/>
                </a:ext>
              </a:extLst>
            </p:cNvPr>
            <p:cNvSpPr>
              <a:spLocks/>
            </p:cNvSpPr>
            <p:nvPr/>
          </p:nvSpPr>
          <p:spPr>
            <a:xfrm>
              <a:off x="9162572" y="1988392"/>
              <a:ext cx="2160000" cy="396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6" name="Rounded Rectangle 19">
              <a:extLst>
                <a:ext uri="{FF2B5EF4-FFF2-40B4-BE49-F238E27FC236}">
                  <a16:creationId xmlns:a16="http://schemas.microsoft.com/office/drawing/2014/main" id="{FF853B29-9782-4825-B7AB-ADD78E0F64C8}"/>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7" name="Rounded Rectangle 20">
              <a:extLst>
                <a:ext uri="{FF2B5EF4-FFF2-40B4-BE49-F238E27FC236}">
                  <a16:creationId xmlns:a16="http://schemas.microsoft.com/office/drawing/2014/main" id="{B7CB9C72-3637-4457-AAE6-A1F19EBF4839}"/>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8" name="Rounded Rectangle 21">
              <a:extLst>
                <a:ext uri="{FF2B5EF4-FFF2-40B4-BE49-F238E27FC236}">
                  <a16:creationId xmlns:a16="http://schemas.microsoft.com/office/drawing/2014/main" id="{D95674BF-DA50-4B75-9193-C49221B5B8DB}"/>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9" name="Rounded Rectangle 22">
              <a:extLst>
                <a:ext uri="{FF2B5EF4-FFF2-40B4-BE49-F238E27FC236}">
                  <a16:creationId xmlns:a16="http://schemas.microsoft.com/office/drawing/2014/main" id="{727EC4E1-54A3-454A-9211-3B47D14F176E}"/>
                </a:ext>
              </a:extLst>
            </p:cNvPr>
            <p:cNvSpPr>
              <a:spLocks/>
            </p:cNvSpPr>
            <p:nvPr/>
          </p:nvSpPr>
          <p:spPr>
            <a:xfrm>
              <a:off x="9162572" y="111845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0" name="Rounded Rectangle 24">
              <a:extLst>
                <a:ext uri="{FF2B5EF4-FFF2-40B4-BE49-F238E27FC236}">
                  <a16:creationId xmlns:a16="http://schemas.microsoft.com/office/drawing/2014/main" id="{F1CB1879-ABA4-42FF-929D-2472D0A0520E}"/>
                </a:ext>
              </a:extLst>
            </p:cNvPr>
            <p:cNvSpPr>
              <a:spLocks/>
            </p:cNvSpPr>
            <p:nvPr/>
          </p:nvSpPr>
          <p:spPr>
            <a:xfrm>
              <a:off x="9162572" y="2422372"/>
              <a:ext cx="2160000" cy="252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1" name="Rounded Rectangle 24">
              <a:extLst>
                <a:ext uri="{FF2B5EF4-FFF2-40B4-BE49-F238E27FC236}">
                  <a16:creationId xmlns:a16="http://schemas.microsoft.com/office/drawing/2014/main" id="{6B300700-8EA2-4306-9CAE-211055866930}"/>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2" name="Pijl: omlaag 31">
              <a:extLst>
                <a:ext uri="{FF2B5EF4-FFF2-40B4-BE49-F238E27FC236}">
                  <a16:creationId xmlns:a16="http://schemas.microsoft.com/office/drawing/2014/main" id="{EE18056C-9A23-4613-A853-93303A18F39F}"/>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3" name="Rounded Rectangle 24">
              <a:extLst>
                <a:ext uri="{FF2B5EF4-FFF2-40B4-BE49-F238E27FC236}">
                  <a16:creationId xmlns:a16="http://schemas.microsoft.com/office/drawing/2014/main" id="{B5083224-CCB3-4244-B21D-BD18EF206A3F}"/>
                </a:ext>
              </a:extLst>
            </p:cNvPr>
            <p:cNvSpPr>
              <a:spLocks/>
            </p:cNvSpPr>
            <p:nvPr/>
          </p:nvSpPr>
          <p:spPr>
            <a:xfrm>
              <a:off x="9162572" y="140843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4" name="Rounded Rectangle 22">
              <a:extLst>
                <a:ext uri="{FF2B5EF4-FFF2-40B4-BE49-F238E27FC236}">
                  <a16:creationId xmlns:a16="http://schemas.microsoft.com/office/drawing/2014/main" id="{A2FEDCD5-DED5-4C58-AA1A-FDAACFE07DED}"/>
                </a:ext>
              </a:extLst>
            </p:cNvPr>
            <p:cNvSpPr>
              <a:spLocks/>
            </p:cNvSpPr>
            <p:nvPr/>
          </p:nvSpPr>
          <p:spPr>
            <a:xfrm>
              <a:off x="9162572" y="169841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spTree>
    <p:extLst>
      <p:ext uri="{BB962C8B-B14F-4D97-AF65-F5344CB8AC3E}">
        <p14:creationId xmlns:p14="http://schemas.microsoft.com/office/powerpoint/2010/main" val="3523804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REANIMEREN MET AED (kind)</a:t>
            </a:r>
            <a:endParaRPr lang="nl-NL" sz="2800" dirty="0"/>
          </a:p>
        </p:txBody>
      </p:sp>
      <p:pic>
        <p:nvPicPr>
          <p:cNvPr id="4" name="Onlinemedia 3" title="Reanimatie kind met 2 hulpverleners en met een AED">
            <a:hlinkClick r:id="" action="ppaction://media"/>
            <a:extLst>
              <a:ext uri="{FF2B5EF4-FFF2-40B4-BE49-F238E27FC236}">
                <a16:creationId xmlns:a16="http://schemas.microsoft.com/office/drawing/2014/main" id="{F8A5E6C4-1568-F095-96BD-0B14555CAB2F}"/>
              </a:ext>
            </a:extLst>
          </p:cNvPr>
          <p:cNvPicPr>
            <a:picLocks noRot="1" noChangeAspect="1"/>
          </p:cNvPicPr>
          <p:nvPr>
            <a:videoFile r:link="rId1"/>
          </p:nvPr>
        </p:nvPicPr>
        <p:blipFill>
          <a:blip r:embed="rId3"/>
          <a:stretch>
            <a:fillRect/>
          </a:stretch>
        </p:blipFill>
        <p:spPr>
          <a:xfrm>
            <a:off x="2437200" y="1371600"/>
            <a:ext cx="7303770" cy="4114800"/>
          </a:xfrm>
          <a:prstGeom prst="rect">
            <a:avLst/>
          </a:prstGeom>
        </p:spPr>
      </p:pic>
    </p:spTree>
    <p:extLst>
      <p:ext uri="{BB962C8B-B14F-4D97-AF65-F5344CB8AC3E}">
        <p14:creationId xmlns:p14="http://schemas.microsoft.com/office/powerpoint/2010/main" val="240363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REANIMEREN MET AED (baby)</a:t>
            </a:r>
            <a:endParaRPr lang="nl-NL" sz="2800" dirty="0"/>
          </a:p>
        </p:txBody>
      </p:sp>
      <p:pic>
        <p:nvPicPr>
          <p:cNvPr id="2" name="Onlinemedia 1" title="Reanimatie baby met 1 hulpverlener en met een AED">
            <a:hlinkClick r:id="" action="ppaction://media"/>
            <a:extLst>
              <a:ext uri="{FF2B5EF4-FFF2-40B4-BE49-F238E27FC236}">
                <a16:creationId xmlns:a16="http://schemas.microsoft.com/office/drawing/2014/main" id="{99CDE577-5F01-0B47-396C-1C0289685C07}"/>
              </a:ext>
            </a:extLst>
          </p:cNvPr>
          <p:cNvPicPr>
            <a:picLocks noRot="1" noChangeAspect="1"/>
          </p:cNvPicPr>
          <p:nvPr>
            <a:videoFile r:link="rId1"/>
          </p:nvPr>
        </p:nvPicPr>
        <p:blipFill>
          <a:blip r:embed="rId4"/>
          <a:stretch>
            <a:fillRect/>
          </a:stretch>
        </p:blipFill>
        <p:spPr>
          <a:xfrm>
            <a:off x="2437200" y="1371600"/>
            <a:ext cx="7303770" cy="4114800"/>
          </a:xfrm>
          <a:prstGeom prst="rect">
            <a:avLst/>
          </a:prstGeom>
        </p:spPr>
      </p:pic>
    </p:spTree>
    <p:extLst>
      <p:ext uri="{BB962C8B-B14F-4D97-AF65-F5344CB8AC3E}">
        <p14:creationId xmlns:p14="http://schemas.microsoft.com/office/powerpoint/2010/main" val="309299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dirty="0">
                <a:solidFill>
                  <a:srgbClr val="084077"/>
                </a:solidFill>
                <a:latin typeface="Arial" charset="0"/>
                <a:cs typeface="Arial" charset="0"/>
              </a:rPr>
              <a:t>GEBRUIK VAN DE AED</a:t>
            </a:r>
            <a:endParaRPr lang="nl-NL" sz="2800" dirty="0"/>
          </a:p>
        </p:txBody>
      </p:sp>
      <p:grpSp>
        <p:nvGrpSpPr>
          <p:cNvPr id="2" name="Groep 1">
            <a:extLst>
              <a:ext uri="{FF2B5EF4-FFF2-40B4-BE49-F238E27FC236}">
                <a16:creationId xmlns:a16="http://schemas.microsoft.com/office/drawing/2014/main" id="{8C608A77-4C2B-4D4D-9DD9-EAF2B2A0D303}"/>
              </a:ext>
            </a:extLst>
          </p:cNvPr>
          <p:cNvGrpSpPr/>
          <p:nvPr/>
        </p:nvGrpSpPr>
        <p:grpSpPr>
          <a:xfrm>
            <a:off x="9162572" y="242002"/>
            <a:ext cx="2919410" cy="2866350"/>
            <a:chOff x="9162572" y="242002"/>
            <a:chExt cx="2919410" cy="2866350"/>
          </a:xfrm>
        </p:grpSpPr>
        <p:sp>
          <p:nvSpPr>
            <p:cNvPr id="15" name="Rounded Rectangle 18">
              <a:extLst>
                <a:ext uri="{FF2B5EF4-FFF2-40B4-BE49-F238E27FC236}">
                  <a16:creationId xmlns:a16="http://schemas.microsoft.com/office/drawing/2014/main" id="{D890272F-4E84-49DC-8A3F-9B90A7729F8A}"/>
                </a:ext>
              </a:extLst>
            </p:cNvPr>
            <p:cNvSpPr>
              <a:spLocks/>
            </p:cNvSpPr>
            <p:nvPr/>
          </p:nvSpPr>
          <p:spPr>
            <a:xfrm>
              <a:off x="9162572" y="1988392"/>
              <a:ext cx="2160000" cy="396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7" name="Rounded Rectangle 19">
              <a:extLst>
                <a:ext uri="{FF2B5EF4-FFF2-40B4-BE49-F238E27FC236}">
                  <a16:creationId xmlns:a16="http://schemas.microsoft.com/office/drawing/2014/main" id="{5BD954CC-4ADA-4D4C-BEDA-AC7E33013B5D}"/>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6" name="Rounded Rectangle 20">
              <a:extLst>
                <a:ext uri="{FF2B5EF4-FFF2-40B4-BE49-F238E27FC236}">
                  <a16:creationId xmlns:a16="http://schemas.microsoft.com/office/drawing/2014/main" id="{0A9D9161-E214-43AB-B169-7C604963A186}"/>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7" name="Rounded Rectangle 21">
              <a:extLst>
                <a:ext uri="{FF2B5EF4-FFF2-40B4-BE49-F238E27FC236}">
                  <a16:creationId xmlns:a16="http://schemas.microsoft.com/office/drawing/2014/main" id="{8D4D5673-B079-4B33-9130-E3B9ADD1C392}"/>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8" name="Rounded Rectangle 22">
              <a:extLst>
                <a:ext uri="{FF2B5EF4-FFF2-40B4-BE49-F238E27FC236}">
                  <a16:creationId xmlns:a16="http://schemas.microsoft.com/office/drawing/2014/main" id="{3B96054F-58C6-462B-BC0D-8F3E0095FE5A}"/>
                </a:ext>
              </a:extLst>
            </p:cNvPr>
            <p:cNvSpPr>
              <a:spLocks/>
            </p:cNvSpPr>
            <p:nvPr/>
          </p:nvSpPr>
          <p:spPr>
            <a:xfrm>
              <a:off x="9162572" y="111845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9" name="Rounded Rectangle 24">
              <a:extLst>
                <a:ext uri="{FF2B5EF4-FFF2-40B4-BE49-F238E27FC236}">
                  <a16:creationId xmlns:a16="http://schemas.microsoft.com/office/drawing/2014/main" id="{48B5337B-B091-4CF8-ABEA-B47CA459D6D3}"/>
                </a:ext>
              </a:extLst>
            </p:cNvPr>
            <p:cNvSpPr>
              <a:spLocks/>
            </p:cNvSpPr>
            <p:nvPr/>
          </p:nvSpPr>
          <p:spPr>
            <a:xfrm>
              <a:off x="9162572" y="242237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0" name="Rounded Rectangle 24">
              <a:extLst>
                <a:ext uri="{FF2B5EF4-FFF2-40B4-BE49-F238E27FC236}">
                  <a16:creationId xmlns:a16="http://schemas.microsoft.com/office/drawing/2014/main" id="{C60C8C70-448C-4CF9-903C-CDBA1E2EA428}"/>
                </a:ext>
              </a:extLst>
            </p:cNvPr>
            <p:cNvSpPr>
              <a:spLocks/>
            </p:cNvSpPr>
            <p:nvPr/>
          </p:nvSpPr>
          <p:spPr>
            <a:xfrm>
              <a:off x="9162572" y="2712352"/>
              <a:ext cx="2160000" cy="396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1" name="Pijl: omlaag 30">
              <a:extLst>
                <a:ext uri="{FF2B5EF4-FFF2-40B4-BE49-F238E27FC236}">
                  <a16:creationId xmlns:a16="http://schemas.microsoft.com/office/drawing/2014/main" id="{E767D322-D598-40B3-B5B4-D7F8E5174047}"/>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2" name="Rounded Rectangle 24">
              <a:extLst>
                <a:ext uri="{FF2B5EF4-FFF2-40B4-BE49-F238E27FC236}">
                  <a16:creationId xmlns:a16="http://schemas.microsoft.com/office/drawing/2014/main" id="{54A91188-FE83-475C-9E69-860F1B312461}"/>
                </a:ext>
              </a:extLst>
            </p:cNvPr>
            <p:cNvSpPr>
              <a:spLocks/>
            </p:cNvSpPr>
            <p:nvPr/>
          </p:nvSpPr>
          <p:spPr>
            <a:xfrm>
              <a:off x="9162572" y="140843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3" name="Rounded Rectangle 22">
              <a:extLst>
                <a:ext uri="{FF2B5EF4-FFF2-40B4-BE49-F238E27FC236}">
                  <a16:creationId xmlns:a16="http://schemas.microsoft.com/office/drawing/2014/main" id="{1F7AC939-CB4D-4062-A12B-E9C467D3D889}"/>
                </a:ext>
              </a:extLst>
            </p:cNvPr>
            <p:cNvSpPr>
              <a:spLocks/>
            </p:cNvSpPr>
            <p:nvPr/>
          </p:nvSpPr>
          <p:spPr>
            <a:xfrm>
              <a:off x="9162572" y="169841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pic>
        <p:nvPicPr>
          <p:cNvPr id="35" name="Afbeelding 34">
            <a:extLst>
              <a:ext uri="{FF2B5EF4-FFF2-40B4-BE49-F238E27FC236}">
                <a16:creationId xmlns:a16="http://schemas.microsoft.com/office/drawing/2014/main" id="{2649B661-5C49-40AC-AF0D-DAEB6E9C5F8B}"/>
              </a:ext>
            </a:extLst>
          </p:cNvPr>
          <p:cNvPicPr>
            <a:picLocks noChangeAspect="1"/>
          </p:cNvPicPr>
          <p:nvPr/>
        </p:nvPicPr>
        <p:blipFill rotWithShape="1">
          <a:blip r:embed="rId3">
            <a:extLst>
              <a:ext uri="{28A0092B-C50C-407E-A947-70E740481C1C}">
                <a14:useLocalDpi xmlns:a14="http://schemas.microsoft.com/office/drawing/2010/main" val="0"/>
              </a:ext>
            </a:extLst>
          </a:blip>
          <a:srcRect l="7223" t="22936" r="50945" b="8093"/>
          <a:stretch/>
        </p:blipFill>
        <p:spPr>
          <a:xfrm>
            <a:off x="945150" y="1224796"/>
            <a:ext cx="3322050" cy="4408407"/>
          </a:xfrm>
          <a:prstGeom prst="rect">
            <a:avLst/>
          </a:prstGeom>
        </p:spPr>
      </p:pic>
      <p:sp>
        <p:nvSpPr>
          <p:cNvPr id="16" name="Tijdelijke aanduiding voor inhoud 2">
            <a:extLst>
              <a:ext uri="{FF2B5EF4-FFF2-40B4-BE49-F238E27FC236}">
                <a16:creationId xmlns:a16="http://schemas.microsoft.com/office/drawing/2014/main" id="{9C78BEE0-58C4-446F-9092-DDA6800FF68E}"/>
              </a:ext>
            </a:extLst>
          </p:cNvPr>
          <p:cNvSpPr txBox="1">
            <a:spLocks/>
          </p:cNvSpPr>
          <p:nvPr/>
        </p:nvSpPr>
        <p:spPr>
          <a:xfrm>
            <a:off x="4903438" y="2803937"/>
            <a:ext cx="7039897" cy="3339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nl-NL" sz="2400" dirty="0">
                <a:latin typeface="Arial" panose="020B0604020202020204" pitchFamily="34" charset="0"/>
                <a:cs typeface="Arial" panose="020B0604020202020204" pitchFamily="34" charset="0"/>
              </a:rPr>
              <a:t>Zet de AED aan</a:t>
            </a:r>
          </a:p>
          <a:p>
            <a:pPr>
              <a:lnSpc>
                <a:spcPct val="150000"/>
              </a:lnSpc>
            </a:pPr>
            <a:r>
              <a:rPr lang="nl-NL" sz="2400" dirty="0">
                <a:latin typeface="Arial" panose="020B0604020202020204" pitchFamily="34" charset="0"/>
                <a:cs typeface="Arial" panose="020B0604020202020204" pitchFamily="34" charset="0"/>
              </a:rPr>
              <a:t>Volg AED instructies</a:t>
            </a:r>
          </a:p>
          <a:p>
            <a:pPr>
              <a:lnSpc>
                <a:spcPct val="150000"/>
              </a:lnSpc>
              <a:spcBef>
                <a:spcPts val="0"/>
              </a:spcBef>
              <a:spcAft>
                <a:spcPts val="600"/>
              </a:spcAft>
            </a:pPr>
            <a:r>
              <a:rPr lang="nl-NL" sz="2400" dirty="0">
                <a:latin typeface="Arial" panose="020B0604020202020204" pitchFamily="34" charset="0"/>
                <a:cs typeface="Arial" panose="020B0604020202020204" pitchFamily="34" charset="0"/>
              </a:rPr>
              <a:t>Onder 8 jaar kinderelektroden</a:t>
            </a:r>
          </a:p>
          <a:p>
            <a:pPr>
              <a:lnSpc>
                <a:spcPct val="150000"/>
              </a:lnSpc>
              <a:spcBef>
                <a:spcPts val="0"/>
              </a:spcBef>
            </a:pPr>
            <a:r>
              <a:rPr lang="nl-NL" sz="2400" dirty="0">
                <a:latin typeface="Arial" panose="020B0604020202020204" pitchFamily="34" charset="0"/>
                <a:cs typeface="Arial" panose="020B0604020202020204" pitchFamily="34" charset="0"/>
              </a:rPr>
              <a:t>Niet beschikbaar?</a:t>
            </a:r>
          </a:p>
          <a:p>
            <a:pPr marL="0" indent="0">
              <a:lnSpc>
                <a:spcPct val="150000"/>
              </a:lnSpc>
              <a:spcBef>
                <a:spcPts val="0"/>
              </a:spcBef>
              <a:spcAft>
                <a:spcPts val="600"/>
              </a:spcAft>
              <a:buFont typeface="Arial" panose="020B0604020202020204" pitchFamily="34" charset="0"/>
              <a:buNone/>
            </a:pPr>
            <a:r>
              <a:rPr lang="nl-NL" sz="2400" dirty="0">
                <a:latin typeface="Arial" panose="020B0604020202020204" pitchFamily="34" charset="0"/>
                <a:cs typeface="Arial" panose="020B0604020202020204" pitchFamily="34" charset="0"/>
              </a:rPr>
              <a:t>    -&gt; elektroden voor volwassenen gebruiken</a:t>
            </a:r>
          </a:p>
        </p:txBody>
      </p:sp>
    </p:spTree>
    <p:extLst>
      <p:ext uri="{BB962C8B-B14F-4D97-AF65-F5344CB8AC3E}">
        <p14:creationId xmlns:p14="http://schemas.microsoft.com/office/powerpoint/2010/main" val="4294680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471948" y="252000"/>
            <a:ext cx="8327923" cy="523220"/>
          </a:xfrm>
          <a:prstGeom prst="rect">
            <a:avLst/>
          </a:prstGeom>
          <a:noFill/>
        </p:spPr>
        <p:txBody>
          <a:bodyPr wrap="square">
            <a:spAutoFit/>
          </a:bodyPr>
          <a:lstStyle/>
          <a:p>
            <a:pPr algn="ctr"/>
            <a:r>
              <a:rPr lang="nl-NL" sz="2800" b="1" dirty="0">
                <a:solidFill>
                  <a:srgbClr val="084077"/>
                </a:solidFill>
                <a:latin typeface="Arial" charset="0"/>
                <a:cs typeface="Arial" charset="0"/>
              </a:rPr>
              <a:t>PLAK ELEKTRODEN VOLGENS AFBEELDING</a:t>
            </a:r>
            <a:endParaRPr lang="nl-NL" sz="2800" dirty="0"/>
          </a:p>
        </p:txBody>
      </p:sp>
      <p:grpSp>
        <p:nvGrpSpPr>
          <p:cNvPr id="9" name="Groep 8">
            <a:extLst>
              <a:ext uri="{FF2B5EF4-FFF2-40B4-BE49-F238E27FC236}">
                <a16:creationId xmlns:a16="http://schemas.microsoft.com/office/drawing/2014/main" id="{82454FBA-5AE6-43D8-9388-634670736701}"/>
              </a:ext>
            </a:extLst>
          </p:cNvPr>
          <p:cNvGrpSpPr/>
          <p:nvPr/>
        </p:nvGrpSpPr>
        <p:grpSpPr>
          <a:xfrm>
            <a:off x="9162572" y="242002"/>
            <a:ext cx="2919410" cy="2866350"/>
            <a:chOff x="9162572" y="242002"/>
            <a:chExt cx="2919410" cy="2866350"/>
          </a:xfrm>
        </p:grpSpPr>
        <p:sp>
          <p:nvSpPr>
            <p:cNvPr id="15" name="Rounded Rectangle 18">
              <a:extLst>
                <a:ext uri="{FF2B5EF4-FFF2-40B4-BE49-F238E27FC236}">
                  <a16:creationId xmlns:a16="http://schemas.microsoft.com/office/drawing/2014/main" id="{D890272F-4E84-49DC-8A3F-9B90A7729F8A}"/>
                </a:ext>
              </a:extLst>
            </p:cNvPr>
            <p:cNvSpPr>
              <a:spLocks/>
            </p:cNvSpPr>
            <p:nvPr/>
          </p:nvSpPr>
          <p:spPr>
            <a:xfrm>
              <a:off x="9162572" y="1988392"/>
              <a:ext cx="2160000" cy="396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7" name="Rounded Rectangle 19">
              <a:extLst>
                <a:ext uri="{FF2B5EF4-FFF2-40B4-BE49-F238E27FC236}">
                  <a16:creationId xmlns:a16="http://schemas.microsoft.com/office/drawing/2014/main" id="{5BD954CC-4ADA-4D4C-BEDA-AC7E33013B5D}"/>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6" name="Rounded Rectangle 20">
              <a:extLst>
                <a:ext uri="{FF2B5EF4-FFF2-40B4-BE49-F238E27FC236}">
                  <a16:creationId xmlns:a16="http://schemas.microsoft.com/office/drawing/2014/main" id="{0A9D9161-E214-43AB-B169-7C604963A186}"/>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7" name="Rounded Rectangle 21">
              <a:extLst>
                <a:ext uri="{FF2B5EF4-FFF2-40B4-BE49-F238E27FC236}">
                  <a16:creationId xmlns:a16="http://schemas.microsoft.com/office/drawing/2014/main" id="{8D4D5673-B079-4B33-9130-E3B9ADD1C392}"/>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8" name="Rounded Rectangle 22">
              <a:extLst>
                <a:ext uri="{FF2B5EF4-FFF2-40B4-BE49-F238E27FC236}">
                  <a16:creationId xmlns:a16="http://schemas.microsoft.com/office/drawing/2014/main" id="{3B96054F-58C6-462B-BC0D-8F3E0095FE5A}"/>
                </a:ext>
              </a:extLst>
            </p:cNvPr>
            <p:cNvSpPr>
              <a:spLocks/>
            </p:cNvSpPr>
            <p:nvPr/>
          </p:nvSpPr>
          <p:spPr>
            <a:xfrm>
              <a:off x="9162572" y="111845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9" name="Rounded Rectangle 24">
              <a:extLst>
                <a:ext uri="{FF2B5EF4-FFF2-40B4-BE49-F238E27FC236}">
                  <a16:creationId xmlns:a16="http://schemas.microsoft.com/office/drawing/2014/main" id="{48B5337B-B091-4CF8-ABEA-B47CA459D6D3}"/>
                </a:ext>
              </a:extLst>
            </p:cNvPr>
            <p:cNvSpPr>
              <a:spLocks/>
            </p:cNvSpPr>
            <p:nvPr/>
          </p:nvSpPr>
          <p:spPr>
            <a:xfrm>
              <a:off x="9162572" y="242237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0" name="Rounded Rectangle 24">
              <a:extLst>
                <a:ext uri="{FF2B5EF4-FFF2-40B4-BE49-F238E27FC236}">
                  <a16:creationId xmlns:a16="http://schemas.microsoft.com/office/drawing/2014/main" id="{C60C8C70-448C-4CF9-903C-CDBA1E2EA428}"/>
                </a:ext>
              </a:extLst>
            </p:cNvPr>
            <p:cNvSpPr>
              <a:spLocks/>
            </p:cNvSpPr>
            <p:nvPr/>
          </p:nvSpPr>
          <p:spPr>
            <a:xfrm>
              <a:off x="9162572" y="2712352"/>
              <a:ext cx="2160000" cy="396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1" name="Pijl: omlaag 30">
              <a:extLst>
                <a:ext uri="{FF2B5EF4-FFF2-40B4-BE49-F238E27FC236}">
                  <a16:creationId xmlns:a16="http://schemas.microsoft.com/office/drawing/2014/main" id="{E767D322-D598-40B3-B5B4-D7F8E5174047}"/>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2" name="Rounded Rectangle 24">
              <a:extLst>
                <a:ext uri="{FF2B5EF4-FFF2-40B4-BE49-F238E27FC236}">
                  <a16:creationId xmlns:a16="http://schemas.microsoft.com/office/drawing/2014/main" id="{54A91188-FE83-475C-9E69-860F1B312461}"/>
                </a:ext>
              </a:extLst>
            </p:cNvPr>
            <p:cNvSpPr>
              <a:spLocks/>
            </p:cNvSpPr>
            <p:nvPr/>
          </p:nvSpPr>
          <p:spPr>
            <a:xfrm>
              <a:off x="9162572" y="140843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3" name="Rounded Rectangle 22">
              <a:extLst>
                <a:ext uri="{FF2B5EF4-FFF2-40B4-BE49-F238E27FC236}">
                  <a16:creationId xmlns:a16="http://schemas.microsoft.com/office/drawing/2014/main" id="{1F7AC939-CB4D-4062-A12B-E9C467D3D889}"/>
                </a:ext>
              </a:extLst>
            </p:cNvPr>
            <p:cNvSpPr>
              <a:spLocks/>
            </p:cNvSpPr>
            <p:nvPr/>
          </p:nvSpPr>
          <p:spPr>
            <a:xfrm>
              <a:off x="9162572" y="169841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pic>
        <p:nvPicPr>
          <p:cNvPr id="6" name="Afbeelding 5">
            <a:extLst>
              <a:ext uri="{FF2B5EF4-FFF2-40B4-BE49-F238E27FC236}">
                <a16:creationId xmlns:a16="http://schemas.microsoft.com/office/drawing/2014/main" id="{3248FEC6-EDDE-4FB4-B0A2-E77434C964E6}"/>
              </a:ext>
            </a:extLst>
          </p:cNvPr>
          <p:cNvPicPr>
            <a:picLocks noChangeAspect="1"/>
          </p:cNvPicPr>
          <p:nvPr/>
        </p:nvPicPr>
        <p:blipFill rotWithShape="1">
          <a:blip r:embed="rId3">
            <a:extLst>
              <a:ext uri="{28A0092B-C50C-407E-A947-70E740481C1C}">
                <a14:useLocalDpi xmlns:a14="http://schemas.microsoft.com/office/drawing/2010/main" val="0"/>
              </a:ext>
            </a:extLst>
          </a:blip>
          <a:srcRect l="6079" t="7789" r="2746" b="8544"/>
          <a:stretch/>
        </p:blipFill>
        <p:spPr>
          <a:xfrm>
            <a:off x="7117461" y="3566519"/>
            <a:ext cx="4422483" cy="2574185"/>
          </a:xfrm>
          <a:prstGeom prst="rect">
            <a:avLst/>
          </a:prstGeom>
        </p:spPr>
      </p:pic>
      <p:pic>
        <p:nvPicPr>
          <p:cNvPr id="8" name="Afbeelding 7">
            <a:extLst>
              <a:ext uri="{FF2B5EF4-FFF2-40B4-BE49-F238E27FC236}">
                <a16:creationId xmlns:a16="http://schemas.microsoft.com/office/drawing/2014/main" id="{415D5A5F-941A-45E3-A605-ECF577E8988C}"/>
              </a:ext>
            </a:extLst>
          </p:cNvPr>
          <p:cNvPicPr>
            <a:picLocks noChangeAspect="1"/>
          </p:cNvPicPr>
          <p:nvPr/>
        </p:nvPicPr>
        <p:blipFill rotWithShape="1">
          <a:blip r:embed="rId4">
            <a:extLst>
              <a:ext uri="{28A0092B-C50C-407E-A947-70E740481C1C}">
                <a14:useLocalDpi xmlns:a14="http://schemas.microsoft.com/office/drawing/2010/main" val="0"/>
              </a:ext>
            </a:extLst>
          </a:blip>
          <a:srcRect l="10733" t="6942" r="25021"/>
          <a:stretch/>
        </p:blipFill>
        <p:spPr>
          <a:xfrm>
            <a:off x="2166188" y="1244452"/>
            <a:ext cx="3378653" cy="3262602"/>
          </a:xfrm>
          <a:prstGeom prst="rect">
            <a:avLst/>
          </a:prstGeom>
        </p:spPr>
      </p:pic>
      <p:pic>
        <p:nvPicPr>
          <p:cNvPr id="5" name="Afbeelding 4">
            <a:extLst>
              <a:ext uri="{FF2B5EF4-FFF2-40B4-BE49-F238E27FC236}">
                <a16:creationId xmlns:a16="http://schemas.microsoft.com/office/drawing/2014/main" id="{D4C74C04-393F-484D-A3BE-1141DDD6B7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34" y="3757477"/>
            <a:ext cx="2853338" cy="2848523"/>
          </a:xfrm>
          <a:prstGeom prst="rect">
            <a:avLst/>
          </a:prstGeom>
        </p:spPr>
      </p:pic>
      <p:pic>
        <p:nvPicPr>
          <p:cNvPr id="10" name="Afbeelding 9">
            <a:extLst>
              <a:ext uri="{FF2B5EF4-FFF2-40B4-BE49-F238E27FC236}">
                <a16:creationId xmlns:a16="http://schemas.microsoft.com/office/drawing/2014/main" id="{93463D5A-4838-41CF-A352-A367E68EC1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530" y="492254"/>
            <a:ext cx="2768347" cy="2870249"/>
          </a:xfrm>
          <a:prstGeom prst="rect">
            <a:avLst/>
          </a:prstGeom>
        </p:spPr>
      </p:pic>
    </p:spTree>
    <p:extLst>
      <p:ext uri="{BB962C8B-B14F-4D97-AF65-F5344CB8AC3E}">
        <p14:creationId xmlns:p14="http://schemas.microsoft.com/office/powerpoint/2010/main" val="2135184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40300" y="272542"/>
            <a:ext cx="8327923" cy="523220"/>
          </a:xfrm>
          <a:prstGeom prst="rect">
            <a:avLst/>
          </a:prstGeom>
          <a:noFill/>
        </p:spPr>
        <p:txBody>
          <a:bodyPr wrap="square">
            <a:spAutoFit/>
          </a:bodyPr>
          <a:lstStyle/>
          <a:p>
            <a:pPr algn="ctr"/>
            <a:r>
              <a:rPr lang="nl-NL" sz="2800" b="1" dirty="0">
                <a:solidFill>
                  <a:srgbClr val="084077"/>
                </a:solidFill>
                <a:latin typeface="Arial" charset="0"/>
                <a:cs typeface="Arial" charset="0"/>
              </a:rPr>
              <a:t>HOUD IEDEREEN OP AFSTAND</a:t>
            </a:r>
            <a:endParaRPr lang="nl-NL" sz="2800" dirty="0"/>
          </a:p>
        </p:txBody>
      </p:sp>
      <p:grpSp>
        <p:nvGrpSpPr>
          <p:cNvPr id="9" name="Groep 8">
            <a:extLst>
              <a:ext uri="{FF2B5EF4-FFF2-40B4-BE49-F238E27FC236}">
                <a16:creationId xmlns:a16="http://schemas.microsoft.com/office/drawing/2014/main" id="{82454FBA-5AE6-43D8-9388-634670736701}"/>
              </a:ext>
            </a:extLst>
          </p:cNvPr>
          <p:cNvGrpSpPr/>
          <p:nvPr/>
        </p:nvGrpSpPr>
        <p:grpSpPr>
          <a:xfrm>
            <a:off x="9162572" y="242002"/>
            <a:ext cx="2919410" cy="2866350"/>
            <a:chOff x="9162572" y="242002"/>
            <a:chExt cx="2919410" cy="2866350"/>
          </a:xfrm>
        </p:grpSpPr>
        <p:sp>
          <p:nvSpPr>
            <p:cNvPr id="15" name="Rounded Rectangle 18">
              <a:extLst>
                <a:ext uri="{FF2B5EF4-FFF2-40B4-BE49-F238E27FC236}">
                  <a16:creationId xmlns:a16="http://schemas.microsoft.com/office/drawing/2014/main" id="{D890272F-4E84-49DC-8A3F-9B90A7729F8A}"/>
                </a:ext>
              </a:extLst>
            </p:cNvPr>
            <p:cNvSpPr>
              <a:spLocks/>
            </p:cNvSpPr>
            <p:nvPr/>
          </p:nvSpPr>
          <p:spPr>
            <a:xfrm>
              <a:off x="9162572" y="1988392"/>
              <a:ext cx="2160000" cy="396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7" name="Rounded Rectangle 19">
              <a:extLst>
                <a:ext uri="{FF2B5EF4-FFF2-40B4-BE49-F238E27FC236}">
                  <a16:creationId xmlns:a16="http://schemas.microsoft.com/office/drawing/2014/main" id="{5BD954CC-4ADA-4D4C-BEDA-AC7E33013B5D}"/>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6" name="Rounded Rectangle 20">
              <a:extLst>
                <a:ext uri="{FF2B5EF4-FFF2-40B4-BE49-F238E27FC236}">
                  <a16:creationId xmlns:a16="http://schemas.microsoft.com/office/drawing/2014/main" id="{0A9D9161-E214-43AB-B169-7C604963A186}"/>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7" name="Rounded Rectangle 21">
              <a:extLst>
                <a:ext uri="{FF2B5EF4-FFF2-40B4-BE49-F238E27FC236}">
                  <a16:creationId xmlns:a16="http://schemas.microsoft.com/office/drawing/2014/main" id="{8D4D5673-B079-4B33-9130-E3B9ADD1C392}"/>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8" name="Rounded Rectangle 22">
              <a:extLst>
                <a:ext uri="{FF2B5EF4-FFF2-40B4-BE49-F238E27FC236}">
                  <a16:creationId xmlns:a16="http://schemas.microsoft.com/office/drawing/2014/main" id="{3B96054F-58C6-462B-BC0D-8F3E0095FE5A}"/>
                </a:ext>
              </a:extLst>
            </p:cNvPr>
            <p:cNvSpPr>
              <a:spLocks/>
            </p:cNvSpPr>
            <p:nvPr/>
          </p:nvSpPr>
          <p:spPr>
            <a:xfrm>
              <a:off x="9162572" y="111845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9" name="Rounded Rectangle 24">
              <a:extLst>
                <a:ext uri="{FF2B5EF4-FFF2-40B4-BE49-F238E27FC236}">
                  <a16:creationId xmlns:a16="http://schemas.microsoft.com/office/drawing/2014/main" id="{48B5337B-B091-4CF8-ABEA-B47CA459D6D3}"/>
                </a:ext>
              </a:extLst>
            </p:cNvPr>
            <p:cNvSpPr>
              <a:spLocks/>
            </p:cNvSpPr>
            <p:nvPr/>
          </p:nvSpPr>
          <p:spPr>
            <a:xfrm>
              <a:off x="9162572" y="242237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0" name="Rounded Rectangle 24">
              <a:extLst>
                <a:ext uri="{FF2B5EF4-FFF2-40B4-BE49-F238E27FC236}">
                  <a16:creationId xmlns:a16="http://schemas.microsoft.com/office/drawing/2014/main" id="{C60C8C70-448C-4CF9-903C-CDBA1E2EA428}"/>
                </a:ext>
              </a:extLst>
            </p:cNvPr>
            <p:cNvSpPr>
              <a:spLocks/>
            </p:cNvSpPr>
            <p:nvPr/>
          </p:nvSpPr>
          <p:spPr>
            <a:xfrm>
              <a:off x="9162572" y="2712352"/>
              <a:ext cx="2160000" cy="396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1" name="Pijl: omlaag 30">
              <a:extLst>
                <a:ext uri="{FF2B5EF4-FFF2-40B4-BE49-F238E27FC236}">
                  <a16:creationId xmlns:a16="http://schemas.microsoft.com/office/drawing/2014/main" id="{E767D322-D598-40B3-B5B4-D7F8E5174047}"/>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2" name="Rounded Rectangle 24">
              <a:extLst>
                <a:ext uri="{FF2B5EF4-FFF2-40B4-BE49-F238E27FC236}">
                  <a16:creationId xmlns:a16="http://schemas.microsoft.com/office/drawing/2014/main" id="{54A91188-FE83-475C-9E69-860F1B312461}"/>
                </a:ext>
              </a:extLst>
            </p:cNvPr>
            <p:cNvSpPr>
              <a:spLocks/>
            </p:cNvSpPr>
            <p:nvPr/>
          </p:nvSpPr>
          <p:spPr>
            <a:xfrm>
              <a:off x="9162572" y="140843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3" name="Rounded Rectangle 22">
              <a:extLst>
                <a:ext uri="{FF2B5EF4-FFF2-40B4-BE49-F238E27FC236}">
                  <a16:creationId xmlns:a16="http://schemas.microsoft.com/office/drawing/2014/main" id="{1F7AC939-CB4D-4062-A12B-E9C467D3D889}"/>
                </a:ext>
              </a:extLst>
            </p:cNvPr>
            <p:cNvSpPr>
              <a:spLocks/>
            </p:cNvSpPr>
            <p:nvPr/>
          </p:nvSpPr>
          <p:spPr>
            <a:xfrm>
              <a:off x="9162572" y="169841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pic>
        <p:nvPicPr>
          <p:cNvPr id="4" name="Afbeelding 3">
            <a:extLst>
              <a:ext uri="{FF2B5EF4-FFF2-40B4-BE49-F238E27FC236}">
                <a16:creationId xmlns:a16="http://schemas.microsoft.com/office/drawing/2014/main" id="{381EA3F8-DFBB-43AB-BD56-C2714E4AA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28" y="1207875"/>
            <a:ext cx="6884684" cy="4589789"/>
          </a:xfrm>
          <a:prstGeom prst="rect">
            <a:avLst/>
          </a:prstGeom>
          <a:ln w="19050">
            <a:solidFill>
              <a:schemeClr val="tx1"/>
            </a:solidFill>
          </a:ln>
        </p:spPr>
      </p:pic>
    </p:spTree>
    <p:extLst>
      <p:ext uri="{BB962C8B-B14F-4D97-AF65-F5344CB8AC3E}">
        <p14:creationId xmlns:p14="http://schemas.microsoft.com/office/powerpoint/2010/main" val="3599045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KETEN VAN OVERLEVING</a:t>
            </a:r>
            <a:endParaRPr lang="nl-NL" sz="2800" dirty="0"/>
          </a:p>
        </p:txBody>
      </p:sp>
      <p:sp>
        <p:nvSpPr>
          <p:cNvPr id="4" name="Text Box 3">
            <a:extLst>
              <a:ext uri="{FF2B5EF4-FFF2-40B4-BE49-F238E27FC236}">
                <a16:creationId xmlns:a16="http://schemas.microsoft.com/office/drawing/2014/main" id="{42D35865-060E-4A09-AD23-F331BAD055D3}"/>
              </a:ext>
            </a:extLst>
          </p:cNvPr>
          <p:cNvSpPr txBox="1">
            <a:spLocks noChangeArrowheads="1"/>
          </p:cNvSpPr>
          <p:nvPr/>
        </p:nvSpPr>
        <p:spPr bwMode="auto">
          <a:xfrm>
            <a:off x="3936000" y="1796583"/>
            <a:ext cx="4320000" cy="623065"/>
          </a:xfrm>
          <a:prstGeom prst="rect">
            <a:avLst/>
          </a:prstGeom>
          <a:noFill/>
          <a:ln w="9525">
            <a:noFill/>
            <a:miter lim="800000"/>
            <a:headEnd/>
            <a:tailEnd/>
          </a:ln>
        </p:spPr>
        <p:txBody>
          <a:bodyPr wrap="square" anchor="ctr" anchorCtr="0">
            <a:noAutofit/>
          </a:bodyPr>
          <a:lstStyle/>
          <a:p>
            <a:pPr algn="ctr">
              <a:spcBef>
                <a:spcPts val="1600"/>
              </a:spcBef>
            </a:pPr>
            <a:r>
              <a:rPr lang="en-GB" sz="2400" b="1" i="1" dirty="0" err="1">
                <a:latin typeface="Arial" panose="020B0604020202020204" pitchFamily="34" charset="0"/>
                <a:cs typeface="Arial" panose="020B0604020202020204" pitchFamily="34" charset="0"/>
              </a:rPr>
              <a:t>Jij</a:t>
            </a:r>
            <a:r>
              <a:rPr lang="en-GB" sz="2400" b="1" i="1" dirty="0">
                <a:latin typeface="Arial" panose="020B0604020202020204" pitchFamily="34" charset="0"/>
                <a:cs typeface="Arial" panose="020B0604020202020204" pitchFamily="34" charset="0"/>
              </a:rPr>
              <a:t> </a:t>
            </a:r>
            <a:r>
              <a:rPr lang="en-GB" sz="2400" b="1" i="1" dirty="0" err="1">
                <a:latin typeface="Arial" panose="020B0604020202020204" pitchFamily="34" charset="0"/>
                <a:cs typeface="Arial" panose="020B0604020202020204" pitchFamily="34" charset="0"/>
              </a:rPr>
              <a:t>maakt</a:t>
            </a:r>
            <a:r>
              <a:rPr lang="en-GB" sz="2400" b="1" i="1" dirty="0">
                <a:latin typeface="Arial" panose="020B0604020202020204" pitchFamily="34" charset="0"/>
                <a:cs typeface="Arial" panose="020B0604020202020204" pitchFamily="34" charset="0"/>
              </a:rPr>
              <a:t> het </a:t>
            </a:r>
            <a:r>
              <a:rPr lang="en-GB" sz="2400" b="1" i="1" dirty="0" err="1">
                <a:latin typeface="Arial" panose="020B0604020202020204" pitchFamily="34" charset="0"/>
                <a:cs typeface="Arial" panose="020B0604020202020204" pitchFamily="34" charset="0"/>
              </a:rPr>
              <a:t>verschil</a:t>
            </a:r>
            <a:r>
              <a:rPr lang="en-GB" sz="2400" b="1" i="1" dirty="0">
                <a:latin typeface="Arial" panose="020B0604020202020204" pitchFamily="34" charset="0"/>
                <a:cs typeface="Arial" panose="020B0604020202020204" pitchFamily="34" charset="0"/>
              </a:rPr>
              <a:t>!</a:t>
            </a:r>
          </a:p>
        </p:txBody>
      </p:sp>
      <p:pic>
        <p:nvPicPr>
          <p:cNvPr id="12" name="Afbeelding 11">
            <a:extLst>
              <a:ext uri="{FF2B5EF4-FFF2-40B4-BE49-F238E27FC236}">
                <a16:creationId xmlns:a16="http://schemas.microsoft.com/office/drawing/2014/main" id="{EE55DA49-2384-4FD8-A1BF-FD25B1580A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49466" y="1983230"/>
            <a:ext cx="9293067" cy="3587318"/>
          </a:xfrm>
          <a:prstGeom prst="rect">
            <a:avLst/>
          </a:prstGeom>
        </p:spPr>
      </p:pic>
    </p:spTree>
    <p:extLst>
      <p:ext uri="{BB962C8B-B14F-4D97-AF65-F5344CB8AC3E}">
        <p14:creationId xmlns:p14="http://schemas.microsoft.com/office/powerpoint/2010/main" val="18177309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a:extLst>
              <a:ext uri="{FF2B5EF4-FFF2-40B4-BE49-F238E27FC236}">
                <a16:creationId xmlns:a16="http://schemas.microsoft.com/office/drawing/2014/main" id="{A1DFCFBE-7B4F-4DAC-ACA4-941C7DDFCB1E}"/>
              </a:ext>
            </a:extLst>
          </p:cNvPr>
          <p:cNvGrpSpPr/>
          <p:nvPr/>
        </p:nvGrpSpPr>
        <p:grpSpPr>
          <a:xfrm>
            <a:off x="501650" y="2062903"/>
            <a:ext cx="7531100" cy="1798149"/>
            <a:chOff x="806450" y="2733187"/>
            <a:chExt cx="7531100" cy="1798149"/>
          </a:xfrm>
        </p:grpSpPr>
        <p:sp>
          <p:nvSpPr>
            <p:cNvPr id="16" name="Rounded Rectangle 24">
              <a:extLst>
                <a:ext uri="{FF2B5EF4-FFF2-40B4-BE49-F238E27FC236}">
                  <a16:creationId xmlns:a16="http://schemas.microsoft.com/office/drawing/2014/main" id="{12AC1DE4-EE91-455A-BE15-67E648BF68D3}"/>
                </a:ext>
              </a:extLst>
            </p:cNvPr>
            <p:cNvSpPr>
              <a:spLocks noChangeAspect="1"/>
            </p:cNvSpPr>
            <p:nvPr/>
          </p:nvSpPr>
          <p:spPr>
            <a:xfrm>
              <a:off x="1636271" y="3744859"/>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Oefenen vaardigheden</a:t>
              </a:r>
            </a:p>
          </p:txBody>
        </p:sp>
        <p:sp>
          <p:nvSpPr>
            <p:cNvPr id="17" name="Rectangle 18">
              <a:extLst>
                <a:ext uri="{FF2B5EF4-FFF2-40B4-BE49-F238E27FC236}">
                  <a16:creationId xmlns:a16="http://schemas.microsoft.com/office/drawing/2014/main" id="{D191287B-AB00-4AE4-AD40-1EBFFE549DDD}"/>
                </a:ext>
              </a:extLst>
            </p:cNvPr>
            <p:cNvSpPr>
              <a:spLocks noChangeArrowheads="1"/>
            </p:cNvSpPr>
            <p:nvPr/>
          </p:nvSpPr>
          <p:spPr bwMode="auto">
            <a:xfrm>
              <a:off x="806450" y="2733187"/>
              <a:ext cx="7531100" cy="786477"/>
            </a:xfrm>
            <a:prstGeom prst="rect">
              <a:avLst/>
            </a:prstGeom>
            <a:noFill/>
            <a:ln w="9525">
              <a:noFill/>
              <a:miter lim="800000"/>
              <a:headEnd/>
              <a:tailEnd/>
            </a:ln>
          </p:spPr>
          <p:txBody>
            <a:bodyPr/>
            <a:lstStyle/>
            <a:p>
              <a:pPr algn="ctr">
                <a:spcBef>
                  <a:spcPct val="20000"/>
                </a:spcBef>
              </a:pPr>
              <a:r>
                <a:rPr lang="en-GB" sz="4400" b="1" dirty="0">
                  <a:solidFill>
                    <a:srgbClr val="084077"/>
                  </a:solidFill>
                </a:rPr>
                <a:t>VRAGEN? </a:t>
              </a:r>
              <a:endParaRPr lang="en-GB" sz="4400" dirty="0"/>
            </a:p>
          </p:txBody>
        </p:sp>
      </p:grpSp>
      <p:grpSp>
        <p:nvGrpSpPr>
          <p:cNvPr id="3" name="Groep 2">
            <a:extLst>
              <a:ext uri="{FF2B5EF4-FFF2-40B4-BE49-F238E27FC236}">
                <a16:creationId xmlns:a16="http://schemas.microsoft.com/office/drawing/2014/main" id="{F3270092-4BF5-4C6F-9125-B2D610C7B9E9}"/>
              </a:ext>
            </a:extLst>
          </p:cNvPr>
          <p:cNvGrpSpPr/>
          <p:nvPr/>
        </p:nvGrpSpPr>
        <p:grpSpPr>
          <a:xfrm>
            <a:off x="9162572" y="242002"/>
            <a:ext cx="2919410" cy="2866350"/>
            <a:chOff x="9162572" y="242002"/>
            <a:chExt cx="2919410" cy="2866350"/>
          </a:xfrm>
        </p:grpSpPr>
        <p:sp>
          <p:nvSpPr>
            <p:cNvPr id="15" name="Rounded Rectangle 18">
              <a:extLst>
                <a:ext uri="{FF2B5EF4-FFF2-40B4-BE49-F238E27FC236}">
                  <a16:creationId xmlns:a16="http://schemas.microsoft.com/office/drawing/2014/main" id="{A2E998EE-3003-4522-8CAB-3BC8D7E1E4B9}"/>
                </a:ext>
              </a:extLst>
            </p:cNvPr>
            <p:cNvSpPr>
              <a:spLocks/>
            </p:cNvSpPr>
            <p:nvPr/>
          </p:nvSpPr>
          <p:spPr>
            <a:xfrm>
              <a:off x="9162572" y="1988392"/>
              <a:ext cx="2160000" cy="396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6" name="Rounded Rectangle 19">
              <a:extLst>
                <a:ext uri="{FF2B5EF4-FFF2-40B4-BE49-F238E27FC236}">
                  <a16:creationId xmlns:a16="http://schemas.microsoft.com/office/drawing/2014/main" id="{FF853B29-9782-4825-B7AB-ADD78E0F64C8}"/>
                </a:ext>
              </a:extLst>
            </p:cNvPr>
            <p:cNvSpPr>
              <a:spLocks/>
            </p:cNvSpPr>
            <p:nvPr/>
          </p:nvSpPr>
          <p:spPr>
            <a:xfrm>
              <a:off x="9162572" y="53415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(Laat)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7" name="Rounded Rectangle 20">
              <a:extLst>
                <a:ext uri="{FF2B5EF4-FFF2-40B4-BE49-F238E27FC236}">
                  <a16:creationId xmlns:a16="http://schemas.microsoft.com/office/drawing/2014/main" id="{B7CB9C72-3637-4457-AAE6-A1F19EBF4839}"/>
                </a:ext>
              </a:extLst>
            </p:cNvPr>
            <p:cNvSpPr>
              <a:spLocks/>
            </p:cNvSpPr>
            <p:nvPr/>
          </p:nvSpPr>
          <p:spPr>
            <a:xfrm>
              <a:off x="9162572" y="82630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8" name="Rounded Rectangle 21">
              <a:extLst>
                <a:ext uri="{FF2B5EF4-FFF2-40B4-BE49-F238E27FC236}">
                  <a16:creationId xmlns:a16="http://schemas.microsoft.com/office/drawing/2014/main" id="{D95674BF-DA50-4B75-9193-C49221B5B8DB}"/>
                </a:ext>
              </a:extLst>
            </p:cNvPr>
            <p:cNvSpPr>
              <a:spLocks/>
            </p:cNvSpPr>
            <p:nvPr/>
          </p:nvSpPr>
          <p:spPr>
            <a:xfrm>
              <a:off x="9162572" y="24200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9" name="Rounded Rectangle 22">
              <a:extLst>
                <a:ext uri="{FF2B5EF4-FFF2-40B4-BE49-F238E27FC236}">
                  <a16:creationId xmlns:a16="http://schemas.microsoft.com/office/drawing/2014/main" id="{727EC4E1-54A3-454A-9211-3B47D14F176E}"/>
                </a:ext>
              </a:extLst>
            </p:cNvPr>
            <p:cNvSpPr>
              <a:spLocks/>
            </p:cNvSpPr>
            <p:nvPr/>
          </p:nvSpPr>
          <p:spPr>
            <a:xfrm>
              <a:off x="9162572" y="111845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0" name="Rounded Rectangle 24">
              <a:extLst>
                <a:ext uri="{FF2B5EF4-FFF2-40B4-BE49-F238E27FC236}">
                  <a16:creationId xmlns:a16="http://schemas.microsoft.com/office/drawing/2014/main" id="{F1CB1879-ABA4-42FF-929D-2472D0A0520E}"/>
                </a:ext>
              </a:extLst>
            </p:cNvPr>
            <p:cNvSpPr>
              <a:spLocks/>
            </p:cNvSpPr>
            <p:nvPr/>
          </p:nvSpPr>
          <p:spPr>
            <a:xfrm>
              <a:off x="9162572" y="242237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1" name="Rounded Rectangle 24">
              <a:extLst>
                <a:ext uri="{FF2B5EF4-FFF2-40B4-BE49-F238E27FC236}">
                  <a16:creationId xmlns:a16="http://schemas.microsoft.com/office/drawing/2014/main" id="{6B300700-8EA2-4306-9CAE-211055866930}"/>
                </a:ext>
              </a:extLst>
            </p:cNvPr>
            <p:cNvSpPr>
              <a:spLocks/>
            </p:cNvSpPr>
            <p:nvPr/>
          </p:nvSpPr>
          <p:spPr>
            <a:xfrm>
              <a:off x="9162572" y="2712352"/>
              <a:ext cx="2160000" cy="396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2" name="Pijl: omlaag 31">
              <a:extLst>
                <a:ext uri="{FF2B5EF4-FFF2-40B4-BE49-F238E27FC236}">
                  <a16:creationId xmlns:a16="http://schemas.microsoft.com/office/drawing/2014/main" id="{EE18056C-9A23-4613-A853-93303A18F39F}"/>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3" name="Rounded Rectangle 24">
              <a:extLst>
                <a:ext uri="{FF2B5EF4-FFF2-40B4-BE49-F238E27FC236}">
                  <a16:creationId xmlns:a16="http://schemas.microsoft.com/office/drawing/2014/main" id="{B5083224-CCB3-4244-B21D-BD18EF206A3F}"/>
                </a:ext>
              </a:extLst>
            </p:cNvPr>
            <p:cNvSpPr>
              <a:spLocks/>
            </p:cNvSpPr>
            <p:nvPr/>
          </p:nvSpPr>
          <p:spPr>
            <a:xfrm>
              <a:off x="9162572" y="1408432"/>
              <a:ext cx="2160000" cy="252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4" name="Rounded Rectangle 22">
              <a:extLst>
                <a:ext uri="{FF2B5EF4-FFF2-40B4-BE49-F238E27FC236}">
                  <a16:creationId xmlns:a16="http://schemas.microsoft.com/office/drawing/2014/main" id="{A2FEDCD5-DED5-4C58-AA1A-FDAACFE07DED}"/>
                </a:ext>
              </a:extLst>
            </p:cNvPr>
            <p:cNvSpPr>
              <a:spLocks/>
            </p:cNvSpPr>
            <p:nvPr/>
          </p:nvSpPr>
          <p:spPr>
            <a:xfrm>
              <a:off x="9162572" y="1698412"/>
              <a:ext cx="2160000" cy="252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spTree>
    <p:extLst>
      <p:ext uri="{BB962C8B-B14F-4D97-AF65-F5344CB8AC3E}">
        <p14:creationId xmlns:p14="http://schemas.microsoft.com/office/powerpoint/2010/main" val="4077354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A4261977-BEB9-4985-B6BA-E803BCBA2FFC}"/>
              </a:ext>
            </a:extLst>
          </p:cNvPr>
          <p:cNvSpPr/>
          <p:nvPr/>
        </p:nvSpPr>
        <p:spPr>
          <a:xfrm>
            <a:off x="2330450" y="1775442"/>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Aanvullende vaardigheden</a:t>
            </a:r>
          </a:p>
        </p:txBody>
      </p:sp>
      <p:sp>
        <p:nvSpPr>
          <p:cNvPr id="8" name="Tijdelijke aanduiding voor inhoud 2">
            <a:extLst>
              <a:ext uri="{FF2B5EF4-FFF2-40B4-BE49-F238E27FC236}">
                <a16:creationId xmlns:a16="http://schemas.microsoft.com/office/drawing/2014/main" id="{1F598E7C-172E-45F3-AA45-8A4FA42448A3}"/>
              </a:ext>
            </a:extLst>
          </p:cNvPr>
          <p:cNvSpPr txBox="1">
            <a:spLocks/>
          </p:cNvSpPr>
          <p:nvPr/>
        </p:nvSpPr>
        <p:spPr>
          <a:xfrm>
            <a:off x="3910009" y="3057052"/>
            <a:ext cx="4371982" cy="1913013"/>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buFont typeface="Wingdings" panose="05000000000000000000" pitchFamily="2" charset="2"/>
              <a:buChar char="Ø"/>
            </a:pPr>
            <a:r>
              <a:rPr lang="nl-NL" sz="2400" dirty="0">
                <a:latin typeface="Arial" panose="020B0604020202020204" pitchFamily="34" charset="0"/>
                <a:cs typeface="Arial" panose="020B0604020202020204" pitchFamily="34" charset="0"/>
              </a:rPr>
              <a:t>Kind op de zij draaien</a:t>
            </a:r>
          </a:p>
          <a:p>
            <a:pPr marL="342900" indent="-342900">
              <a:spcBef>
                <a:spcPts val="1200"/>
              </a:spcBef>
              <a:buFont typeface="Wingdings" panose="05000000000000000000" pitchFamily="2" charset="2"/>
              <a:buChar char="Ø"/>
            </a:pPr>
            <a:r>
              <a:rPr lang="nl-NL" sz="2400" dirty="0">
                <a:latin typeface="Arial" panose="020B0604020202020204" pitchFamily="34" charset="0"/>
                <a:cs typeface="Arial" panose="020B0604020202020204" pitchFamily="34" charset="0"/>
              </a:rPr>
              <a:t>Verslikking en verstikking</a:t>
            </a:r>
          </a:p>
        </p:txBody>
      </p:sp>
    </p:spTree>
    <p:extLst>
      <p:ext uri="{BB962C8B-B14F-4D97-AF65-F5344CB8AC3E}">
        <p14:creationId xmlns:p14="http://schemas.microsoft.com/office/powerpoint/2010/main" val="450490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dirty="0">
                <a:solidFill>
                  <a:srgbClr val="084077"/>
                </a:solidFill>
                <a:latin typeface="Arial" charset="0"/>
                <a:cs typeface="Arial" charset="0"/>
              </a:rPr>
              <a:t>OP DE ZIJ = LUCHTWEG VRIJ</a:t>
            </a:r>
            <a:endParaRPr lang="nl-NL" sz="2800" dirty="0"/>
          </a:p>
        </p:txBody>
      </p:sp>
      <p:sp>
        <p:nvSpPr>
          <p:cNvPr id="6" name="Tijdelijke aanduiding voor inhoud 2">
            <a:extLst>
              <a:ext uri="{FF2B5EF4-FFF2-40B4-BE49-F238E27FC236}">
                <a16:creationId xmlns:a16="http://schemas.microsoft.com/office/drawing/2014/main" id="{2C228684-C514-471B-9E5A-A6A8FC5CA442}"/>
              </a:ext>
            </a:extLst>
          </p:cNvPr>
          <p:cNvSpPr txBox="1">
            <a:spLocks/>
          </p:cNvSpPr>
          <p:nvPr/>
        </p:nvSpPr>
        <p:spPr>
          <a:xfrm>
            <a:off x="6473952" y="1548000"/>
            <a:ext cx="5376672" cy="37620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1000"/>
              </a:spcBef>
              <a:buFontTx/>
              <a:buNone/>
              <a:defRPr lang="nl-NL" sz="14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12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1200"/>
              </a:spcBef>
              <a:buFont typeface="Arial" panose="020B0604020202020204" pitchFamily="34" charset="0"/>
              <a:buChar char="•"/>
            </a:pPr>
            <a:r>
              <a:rPr lang="nl-NL" sz="2400" dirty="0">
                <a:cs typeface="Arial" panose="020B0604020202020204" pitchFamily="34" charset="0"/>
              </a:rPr>
              <a:t>Wanneer het kind (weer) normaal ademt of braakt: </a:t>
            </a:r>
            <a:r>
              <a:rPr lang="nl-NL" sz="2400" i="1" dirty="0">
                <a:cs typeface="Arial" panose="020B0604020202020204" pitchFamily="34" charset="0"/>
              </a:rPr>
              <a:t>leg het in zijligging</a:t>
            </a:r>
            <a:endParaRPr lang="nl-NL" sz="2400" dirty="0">
              <a:cs typeface="Arial" panose="020B0604020202020204" pitchFamily="34" charset="0"/>
            </a:endParaRPr>
          </a:p>
          <a:p>
            <a:pPr marL="342900" indent="-342900">
              <a:lnSpc>
                <a:spcPct val="150000"/>
              </a:lnSpc>
              <a:spcBef>
                <a:spcPts val="1200"/>
              </a:spcBef>
              <a:buFont typeface="Arial" panose="020B0604020202020204" pitchFamily="34" charset="0"/>
              <a:buChar char="•"/>
            </a:pPr>
            <a:r>
              <a:rPr lang="nl-NL" sz="2400" dirty="0">
                <a:cs typeface="Arial" panose="020B0604020202020204" pitchFamily="34" charset="0"/>
              </a:rPr>
              <a:t>Controleer continue de ademhaling</a:t>
            </a:r>
          </a:p>
          <a:p>
            <a:pPr marL="342900" indent="-342900">
              <a:lnSpc>
                <a:spcPct val="150000"/>
              </a:lnSpc>
              <a:spcBef>
                <a:spcPts val="1200"/>
              </a:spcBef>
              <a:buFont typeface="Arial" panose="020B0604020202020204" pitchFamily="34" charset="0"/>
              <a:buChar char="•"/>
            </a:pPr>
            <a:r>
              <a:rPr lang="nl-NL" sz="2400" dirty="0">
                <a:cs typeface="Arial" panose="020B0604020202020204" pitchFamily="34" charset="0"/>
              </a:rPr>
              <a:t>Laat eventuele AED elektroden zitten</a:t>
            </a:r>
          </a:p>
        </p:txBody>
      </p:sp>
      <p:pic>
        <p:nvPicPr>
          <p:cNvPr id="4" name="Afbeelding 3">
            <a:extLst>
              <a:ext uri="{FF2B5EF4-FFF2-40B4-BE49-F238E27FC236}">
                <a16:creationId xmlns:a16="http://schemas.microsoft.com/office/drawing/2014/main" id="{4E7BF49F-0452-4519-83D4-274C23B9D42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070" y="3221673"/>
            <a:ext cx="3648978" cy="3058309"/>
          </a:xfrm>
          <a:prstGeom prst="rect">
            <a:avLst/>
          </a:prstGeom>
        </p:spPr>
      </p:pic>
      <p:pic>
        <p:nvPicPr>
          <p:cNvPr id="8" name="Afbeelding 7">
            <a:extLst>
              <a:ext uri="{FF2B5EF4-FFF2-40B4-BE49-F238E27FC236}">
                <a16:creationId xmlns:a16="http://schemas.microsoft.com/office/drawing/2014/main" id="{48A8926E-9C51-4554-B5E5-DF17E83517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9473" y="630676"/>
            <a:ext cx="4986528" cy="3169799"/>
          </a:xfrm>
          <a:prstGeom prst="rect">
            <a:avLst/>
          </a:prstGeom>
        </p:spPr>
      </p:pic>
    </p:spTree>
    <p:extLst>
      <p:ext uri="{BB962C8B-B14F-4D97-AF65-F5344CB8AC3E}">
        <p14:creationId xmlns:p14="http://schemas.microsoft.com/office/powerpoint/2010/main" val="979813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983119" y="252000"/>
            <a:ext cx="822575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VERSLIKKING/VERSTIKKING KIND</a:t>
            </a:r>
            <a:endParaRPr lang="nl-NL" sz="2800" dirty="0"/>
          </a:p>
        </p:txBody>
      </p:sp>
      <p:pic>
        <p:nvPicPr>
          <p:cNvPr id="4" name="Onlinemedia 3" title="Reanimatie kind: verslikking/verstikking">
            <a:hlinkClick r:id="" action="ppaction://media"/>
            <a:extLst>
              <a:ext uri="{FF2B5EF4-FFF2-40B4-BE49-F238E27FC236}">
                <a16:creationId xmlns:a16="http://schemas.microsoft.com/office/drawing/2014/main" id="{11D0E001-4088-2CBC-C39B-9A64932673E3}"/>
              </a:ext>
            </a:extLst>
          </p:cNvPr>
          <p:cNvPicPr>
            <a:picLocks noRot="1" noChangeAspect="1"/>
          </p:cNvPicPr>
          <p:nvPr>
            <a:videoFile r:link="rId1"/>
          </p:nvPr>
        </p:nvPicPr>
        <p:blipFill>
          <a:blip r:embed="rId3"/>
          <a:stretch>
            <a:fillRect/>
          </a:stretch>
        </p:blipFill>
        <p:spPr>
          <a:xfrm>
            <a:off x="2437200" y="1371600"/>
            <a:ext cx="7303770" cy="4114800"/>
          </a:xfrm>
          <a:prstGeom prst="rect">
            <a:avLst/>
          </a:prstGeom>
        </p:spPr>
      </p:pic>
    </p:spTree>
    <p:extLst>
      <p:ext uri="{BB962C8B-B14F-4D97-AF65-F5344CB8AC3E}">
        <p14:creationId xmlns:p14="http://schemas.microsoft.com/office/powerpoint/2010/main" val="223097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983119" y="252000"/>
            <a:ext cx="822575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VERSLIKKING/VERSTIKKING BABY</a:t>
            </a:r>
            <a:endParaRPr lang="nl-NL" sz="2800" dirty="0"/>
          </a:p>
        </p:txBody>
      </p:sp>
      <p:pic>
        <p:nvPicPr>
          <p:cNvPr id="4" name="Onlinemedia 3" title="Reanimatie baby: verslikking/verstikking">
            <a:hlinkClick r:id="" action="ppaction://media"/>
            <a:extLst>
              <a:ext uri="{FF2B5EF4-FFF2-40B4-BE49-F238E27FC236}">
                <a16:creationId xmlns:a16="http://schemas.microsoft.com/office/drawing/2014/main" id="{C605B9A7-D2D1-B92C-D5AD-E4E601E35F36}"/>
              </a:ext>
            </a:extLst>
          </p:cNvPr>
          <p:cNvPicPr>
            <a:picLocks noRot="1" noChangeAspect="1"/>
          </p:cNvPicPr>
          <p:nvPr>
            <a:videoFile r:link="rId1"/>
          </p:nvPr>
        </p:nvPicPr>
        <p:blipFill>
          <a:blip r:embed="rId3"/>
          <a:stretch>
            <a:fillRect/>
          </a:stretch>
        </p:blipFill>
        <p:spPr>
          <a:xfrm>
            <a:off x="2437200" y="1371600"/>
            <a:ext cx="7303770" cy="4114800"/>
          </a:xfrm>
          <a:prstGeom prst="rect">
            <a:avLst/>
          </a:prstGeom>
        </p:spPr>
      </p:pic>
    </p:spTree>
    <p:extLst>
      <p:ext uri="{BB962C8B-B14F-4D97-AF65-F5344CB8AC3E}">
        <p14:creationId xmlns:p14="http://schemas.microsoft.com/office/powerpoint/2010/main" val="279486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983119" y="252000"/>
            <a:ext cx="822575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VERSLIKKING/VERSTIKKING</a:t>
            </a:r>
            <a:endParaRPr lang="nl-NL" sz="2800" dirty="0"/>
          </a:p>
        </p:txBody>
      </p:sp>
      <p:pic>
        <p:nvPicPr>
          <p:cNvPr id="5" name="Afbeelding 4">
            <a:extLst>
              <a:ext uri="{FF2B5EF4-FFF2-40B4-BE49-F238E27FC236}">
                <a16:creationId xmlns:a16="http://schemas.microsoft.com/office/drawing/2014/main" id="{5B16AFC4-1FDB-4151-B9DF-5C96BEA29563}"/>
              </a:ext>
            </a:extLst>
          </p:cNvPr>
          <p:cNvPicPr>
            <a:picLocks noChangeAspect="1"/>
          </p:cNvPicPr>
          <p:nvPr/>
        </p:nvPicPr>
        <p:blipFill rotWithShape="1">
          <a:blip r:embed="rId2"/>
          <a:srcRect l="40688" t="29000" r="23031" b="9666"/>
          <a:stretch/>
        </p:blipFill>
        <p:spPr>
          <a:xfrm>
            <a:off x="3255643" y="775220"/>
            <a:ext cx="5680710" cy="5401812"/>
          </a:xfrm>
          <a:prstGeom prst="rect">
            <a:avLst/>
          </a:prstGeom>
        </p:spPr>
      </p:pic>
    </p:spTree>
    <p:extLst>
      <p:ext uri="{BB962C8B-B14F-4D97-AF65-F5344CB8AC3E}">
        <p14:creationId xmlns:p14="http://schemas.microsoft.com/office/powerpoint/2010/main" val="3685662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983119" y="252000"/>
            <a:ext cx="8225759"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VERSLIKKING/VERSTIKKING BABY</a:t>
            </a:r>
            <a:endParaRPr lang="nl-NL" sz="2800" dirty="0"/>
          </a:p>
        </p:txBody>
      </p:sp>
      <p:pic>
        <p:nvPicPr>
          <p:cNvPr id="5" name="Afbeelding 4">
            <a:extLst>
              <a:ext uri="{FF2B5EF4-FFF2-40B4-BE49-F238E27FC236}">
                <a16:creationId xmlns:a16="http://schemas.microsoft.com/office/drawing/2014/main" id="{E2DB5635-AD3A-44BB-B1FF-65AAFE9770FE}"/>
              </a:ext>
            </a:extLst>
          </p:cNvPr>
          <p:cNvPicPr>
            <a:picLocks noChangeAspect="1"/>
          </p:cNvPicPr>
          <p:nvPr/>
        </p:nvPicPr>
        <p:blipFill rotWithShape="1">
          <a:blip r:embed="rId2">
            <a:extLst>
              <a:ext uri="{28A0092B-C50C-407E-A947-70E740481C1C}">
                <a14:useLocalDpi xmlns:a14="http://schemas.microsoft.com/office/drawing/2010/main" val="0"/>
              </a:ext>
            </a:extLst>
          </a:blip>
          <a:srcRect l="25134" t="3998" r="26897" b="5584"/>
          <a:stretch/>
        </p:blipFill>
        <p:spPr>
          <a:xfrm>
            <a:off x="244807" y="1137105"/>
            <a:ext cx="3476624" cy="4371343"/>
          </a:xfrm>
          <a:prstGeom prst="rect">
            <a:avLst/>
          </a:prstGeom>
        </p:spPr>
      </p:pic>
      <p:pic>
        <p:nvPicPr>
          <p:cNvPr id="7" name="Afbeelding 6">
            <a:extLst>
              <a:ext uri="{FF2B5EF4-FFF2-40B4-BE49-F238E27FC236}">
                <a16:creationId xmlns:a16="http://schemas.microsoft.com/office/drawing/2014/main" id="{E0DD9429-2E52-498C-862F-688C3EE1E9DA}"/>
              </a:ext>
            </a:extLst>
          </p:cNvPr>
          <p:cNvPicPr>
            <a:picLocks noChangeAspect="1"/>
          </p:cNvPicPr>
          <p:nvPr/>
        </p:nvPicPr>
        <p:blipFill rotWithShape="1">
          <a:blip r:embed="rId3">
            <a:extLst>
              <a:ext uri="{28A0092B-C50C-407E-A947-70E740481C1C}">
                <a14:useLocalDpi xmlns:a14="http://schemas.microsoft.com/office/drawing/2010/main" val="0"/>
              </a:ext>
            </a:extLst>
          </a:blip>
          <a:srcRect l="7813" t="5721" r="8463"/>
          <a:stretch/>
        </p:blipFill>
        <p:spPr>
          <a:xfrm>
            <a:off x="9209915" y="1137105"/>
            <a:ext cx="2638425" cy="4158898"/>
          </a:xfrm>
          <a:prstGeom prst="rect">
            <a:avLst/>
          </a:prstGeom>
        </p:spPr>
      </p:pic>
      <p:sp>
        <p:nvSpPr>
          <p:cNvPr id="6" name="Rounded Rectangle 24">
            <a:extLst>
              <a:ext uri="{FF2B5EF4-FFF2-40B4-BE49-F238E27FC236}">
                <a16:creationId xmlns:a16="http://schemas.microsoft.com/office/drawing/2014/main" id="{46285AAC-AF28-41BD-AD24-930FCFE9A5BD}"/>
              </a:ext>
            </a:extLst>
          </p:cNvPr>
          <p:cNvSpPr>
            <a:spLocks noChangeAspect="1"/>
          </p:cNvSpPr>
          <p:nvPr/>
        </p:nvSpPr>
        <p:spPr>
          <a:xfrm>
            <a:off x="3160269" y="2642523"/>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Oefenen vaardigheden</a:t>
            </a:r>
          </a:p>
        </p:txBody>
      </p:sp>
    </p:spTree>
    <p:extLst>
      <p:ext uri="{BB962C8B-B14F-4D97-AF65-F5344CB8AC3E}">
        <p14:creationId xmlns:p14="http://schemas.microsoft.com/office/powerpoint/2010/main" val="1982501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A4261977-BEB9-4985-B6BA-E803BCBA2FFC}"/>
              </a:ext>
            </a:extLst>
          </p:cNvPr>
          <p:cNvSpPr/>
          <p:nvPr/>
        </p:nvSpPr>
        <p:spPr>
          <a:xfrm>
            <a:off x="1976882" y="1726674"/>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Aanvullende informatie</a:t>
            </a:r>
          </a:p>
        </p:txBody>
      </p:sp>
      <p:sp>
        <p:nvSpPr>
          <p:cNvPr id="4" name="Tijdelijke aanduiding voor inhoud 2">
            <a:extLst>
              <a:ext uri="{FF2B5EF4-FFF2-40B4-BE49-F238E27FC236}">
                <a16:creationId xmlns:a16="http://schemas.microsoft.com/office/drawing/2014/main" id="{0D487FCD-A7B0-49E2-89EB-9B8344D93CFD}"/>
              </a:ext>
            </a:extLst>
          </p:cNvPr>
          <p:cNvSpPr txBox="1">
            <a:spLocks/>
          </p:cNvSpPr>
          <p:nvPr/>
        </p:nvSpPr>
        <p:spPr>
          <a:xfrm>
            <a:off x="4019975" y="2676718"/>
            <a:ext cx="7708729" cy="2541512"/>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pPr>
            <a:endParaRPr lang="nl-NL" sz="2200" dirty="0">
              <a:latin typeface="Arial" panose="020B0604020202020204" pitchFamily="34" charset="0"/>
              <a:cs typeface="Arial" panose="020B0604020202020204" pitchFamily="34" charset="0"/>
            </a:endParaRPr>
          </a:p>
          <a:p>
            <a:pPr marL="342900" indent="-342900">
              <a:spcBef>
                <a:spcPts val="1200"/>
              </a:spcBef>
              <a:buFont typeface="Wingdings" panose="05000000000000000000" pitchFamily="2" charset="2"/>
              <a:buChar char="Ø"/>
            </a:pPr>
            <a:r>
              <a:rPr lang="nl-NL" sz="2400" dirty="0">
                <a:latin typeface="Arial" panose="020B0604020202020204" pitchFamily="34" charset="0"/>
                <a:cs typeface="Arial" panose="020B0604020202020204" pitchFamily="34" charset="0"/>
              </a:rPr>
              <a:t>Preventie van reanimatie</a:t>
            </a:r>
          </a:p>
          <a:p>
            <a:pPr marL="342900" indent="-342900">
              <a:spcBef>
                <a:spcPts val="1200"/>
              </a:spcBef>
              <a:buFont typeface="Wingdings" panose="05000000000000000000" pitchFamily="2" charset="2"/>
              <a:buChar char="Ø"/>
            </a:pPr>
            <a:r>
              <a:rPr lang="nl-NL" sz="2400" dirty="0">
                <a:latin typeface="Arial" panose="020B0604020202020204" pitchFamily="34" charset="0"/>
                <a:cs typeface="Arial" panose="020B0604020202020204" pitchFamily="34" charset="0"/>
              </a:rPr>
              <a:t>Opfriscursussen</a:t>
            </a:r>
          </a:p>
          <a:p>
            <a:pPr marL="342900" indent="-342900">
              <a:spcBef>
                <a:spcPts val="1200"/>
              </a:spcBef>
              <a:buFont typeface="Wingdings" panose="05000000000000000000" pitchFamily="2" charset="2"/>
              <a:buChar char="Ø"/>
            </a:pPr>
            <a:r>
              <a:rPr lang="nl-NL" sz="2400" dirty="0">
                <a:latin typeface="Arial" panose="020B0604020202020204" pitchFamily="34" charset="0"/>
                <a:cs typeface="Arial" panose="020B0604020202020204" pitchFamily="34" charset="0"/>
              </a:rPr>
              <a:t>HartslagNu</a:t>
            </a:r>
          </a:p>
        </p:txBody>
      </p:sp>
    </p:spTree>
    <p:extLst>
      <p:ext uri="{BB962C8B-B14F-4D97-AF65-F5344CB8AC3E}">
        <p14:creationId xmlns:p14="http://schemas.microsoft.com/office/powerpoint/2010/main" val="3420764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dirty="0">
                <a:solidFill>
                  <a:srgbClr val="084077"/>
                </a:solidFill>
                <a:latin typeface="Arial" charset="0"/>
                <a:cs typeface="Arial" charset="0"/>
              </a:rPr>
              <a:t>PREVENTIE VAN REANIMATIE</a:t>
            </a:r>
            <a:endParaRPr lang="nl-NL" sz="2800" dirty="0"/>
          </a:p>
        </p:txBody>
      </p:sp>
      <p:sp>
        <p:nvSpPr>
          <p:cNvPr id="7" name="Tekstvak 6">
            <a:extLst>
              <a:ext uri="{FF2B5EF4-FFF2-40B4-BE49-F238E27FC236}">
                <a16:creationId xmlns:a16="http://schemas.microsoft.com/office/drawing/2014/main" id="{49CF1C2A-6C80-4099-BFD9-C981DDD3892B}"/>
              </a:ext>
            </a:extLst>
          </p:cNvPr>
          <p:cNvSpPr txBox="1"/>
          <p:nvPr/>
        </p:nvSpPr>
        <p:spPr>
          <a:xfrm>
            <a:off x="1290620" y="1536174"/>
            <a:ext cx="10450276" cy="3046988"/>
          </a:xfrm>
          <a:prstGeom prst="rect">
            <a:avLst/>
          </a:prstGeom>
          <a:noFill/>
        </p:spPr>
        <p:txBody>
          <a:bodyPr wrap="square" rtlCol="0">
            <a:spAutoFit/>
          </a:bodyPr>
          <a:lstStyle/>
          <a:p>
            <a:endParaRPr lang="nl-N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sz="2400" dirty="0">
                <a:latin typeface="Arial" panose="020B0604020202020204" pitchFamily="34" charset="0"/>
                <a:cs typeface="Arial" panose="020B0604020202020204" pitchFamily="34" charset="0"/>
              </a:rPr>
              <a:t>Als je denkt dat het kind ziek is, dan is dat ook zo</a:t>
            </a:r>
          </a:p>
          <a:p>
            <a:pPr marL="285750" indent="-28575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sz="2400" dirty="0">
                <a:latin typeface="Arial" panose="020B0604020202020204" pitchFamily="34" charset="0"/>
                <a:cs typeface="Arial" panose="020B0604020202020204" pitchFamily="34" charset="0"/>
              </a:rPr>
              <a:t>Een kind droogt snel uit</a:t>
            </a:r>
          </a:p>
          <a:p>
            <a:pPr marL="285750" indent="-28575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sz="2400" dirty="0">
                <a:latin typeface="Arial" panose="020B0604020202020204" pitchFamily="34" charset="0"/>
                <a:cs typeface="Arial" panose="020B0604020202020204" pitchFamily="34" charset="0"/>
              </a:rPr>
              <a:t>Een kind kan snel uitgeput raken</a:t>
            </a:r>
          </a:p>
          <a:p>
            <a:pPr marL="285750" indent="-28575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sz="2400" dirty="0">
                <a:latin typeface="Arial" panose="020B0604020202020204" pitchFamily="34" charset="0"/>
                <a:cs typeface="Arial" panose="020B0604020202020204" pitchFamily="34" charset="0"/>
              </a:rPr>
              <a:t>Ademhalingssysteem is nog niet volwassen</a:t>
            </a:r>
            <a:endParaRPr lang="nl-NL" sz="2400" dirty="0"/>
          </a:p>
        </p:txBody>
      </p:sp>
    </p:spTree>
    <p:extLst>
      <p:ext uri="{BB962C8B-B14F-4D97-AF65-F5344CB8AC3E}">
        <p14:creationId xmlns:p14="http://schemas.microsoft.com/office/powerpoint/2010/main" val="2207931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OPFRIS- EN AANVULLENDE CURSUSSEN</a:t>
            </a:r>
            <a:endParaRPr lang="nl-NL" sz="2800" dirty="0"/>
          </a:p>
        </p:txBody>
      </p:sp>
      <p:sp>
        <p:nvSpPr>
          <p:cNvPr id="5" name="Tekstvak 53">
            <a:extLst>
              <a:ext uri="{FF2B5EF4-FFF2-40B4-BE49-F238E27FC236}">
                <a16:creationId xmlns:a16="http://schemas.microsoft.com/office/drawing/2014/main" id="{A0708CF3-07A0-445C-9DB5-3AA323ED61C5}"/>
              </a:ext>
            </a:extLst>
          </p:cNvPr>
          <p:cNvSpPr txBox="1"/>
          <p:nvPr/>
        </p:nvSpPr>
        <p:spPr>
          <a:xfrm>
            <a:off x="4625297" y="1802583"/>
            <a:ext cx="6261013" cy="3476427"/>
          </a:xfrm>
          <a:prstGeom prst="rect">
            <a:avLst/>
          </a:prstGeom>
          <a:solidFill>
            <a:srgbClr val="FFE699"/>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200" u="sng" dirty="0">
                <a:latin typeface="Arial" panose="020B0604020202020204" pitchFamily="34" charset="0"/>
                <a:ea typeface="Calibri" panose="020F0502020204030204" pitchFamily="34" charset="0"/>
                <a:cs typeface="Arial" panose="020B0604020202020204" pitchFamily="34" charset="0"/>
              </a:rPr>
              <a:t>Opfris- en vervolgtrainingen</a:t>
            </a:r>
          </a:p>
          <a:p>
            <a:pPr algn="ctr">
              <a:spcAft>
                <a:spcPts val="0"/>
              </a:spcAft>
            </a:pPr>
            <a:endParaRPr lang="nl-NL" sz="2200" u="sng"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000" dirty="0">
                <a:latin typeface="Arial" panose="020B0604020202020204" pitchFamily="34" charset="0"/>
                <a:ea typeface="Calibri" panose="020F0502020204030204" pitchFamily="34" charset="0"/>
                <a:cs typeface="Arial" panose="020B0604020202020204" pitchFamily="34" charset="0"/>
              </a:rPr>
              <a:t>Altijd </a:t>
            </a:r>
            <a:r>
              <a:rPr lang="nl-NL" sz="2000" b="1" dirty="0">
                <a:latin typeface="Arial" panose="020B0604020202020204" pitchFamily="34" charset="0"/>
                <a:ea typeface="Calibri" panose="020F0502020204030204" pitchFamily="34" charset="0"/>
                <a:cs typeface="Arial" panose="020B0604020202020204" pitchFamily="34" charset="0"/>
              </a:rPr>
              <a:t>opfrissen</a:t>
            </a:r>
            <a:r>
              <a:rPr lang="nl-NL" sz="2000" dirty="0">
                <a:latin typeface="Arial" panose="020B0604020202020204" pitchFamily="34" charset="0"/>
                <a:ea typeface="Calibri" panose="020F0502020204030204" pitchFamily="34" charset="0"/>
                <a:cs typeface="Arial" panose="020B0604020202020204" pitchFamily="34" charset="0"/>
              </a:rPr>
              <a:t> basisvaardigheden</a:t>
            </a:r>
          </a:p>
          <a:p>
            <a:pPr algn="ctr"/>
            <a:endParaRPr lang="nl-NL" b="1" dirty="0">
              <a:latin typeface="Arial" panose="020B0604020202020204" pitchFamily="34" charset="0"/>
              <a:ea typeface="Calibri" panose="020F0502020204030204" pitchFamily="34" charset="0"/>
              <a:cs typeface="Arial" panose="020B0604020202020204" pitchFamily="34" charset="0"/>
            </a:endParaRPr>
          </a:p>
          <a:p>
            <a:pPr algn="ctr"/>
            <a:r>
              <a:rPr lang="nl-NL" sz="2000" dirty="0">
                <a:latin typeface="Arial" panose="020B0604020202020204" pitchFamily="34" charset="0"/>
                <a:ea typeface="Calibri" panose="020F0502020204030204" pitchFamily="34" charset="0"/>
                <a:cs typeface="Arial" panose="020B0604020202020204" pitchFamily="34" charset="0"/>
              </a:rPr>
              <a:t>Eventueel gevolgd door</a:t>
            </a:r>
            <a:r>
              <a:rPr lang="nl-NL" sz="2000" b="1" dirty="0">
                <a:latin typeface="Arial" panose="020B0604020202020204" pitchFamily="34" charset="0"/>
                <a:ea typeface="Calibri" panose="020F0502020204030204" pitchFamily="34" charset="0"/>
                <a:cs typeface="Arial" panose="020B0604020202020204" pitchFamily="34" charset="0"/>
              </a:rPr>
              <a:t> maat</a:t>
            </a:r>
            <a:r>
              <a:rPr lang="nl-NL" sz="2000" dirty="0">
                <a:latin typeface="Arial" panose="020B0604020202020204" pitchFamily="34" charset="0"/>
                <a:ea typeface="Calibri" panose="020F0502020204030204" pitchFamily="34" charset="0"/>
                <a:cs typeface="Arial" panose="020B0604020202020204" pitchFamily="34" charset="0"/>
              </a:rPr>
              <a:t>programma met </a:t>
            </a:r>
          </a:p>
          <a:p>
            <a:pPr algn="ctr"/>
            <a:r>
              <a:rPr lang="nl-NL" sz="2000" dirty="0">
                <a:latin typeface="Arial" panose="020B0604020202020204" pitchFamily="34" charset="0"/>
                <a:ea typeface="Calibri" panose="020F0502020204030204" pitchFamily="34" charset="0"/>
                <a:cs typeface="Arial" panose="020B0604020202020204" pitchFamily="34" charset="0"/>
              </a:rPr>
              <a:t>vervolg </a:t>
            </a:r>
            <a:r>
              <a:rPr lang="nl-NL" sz="2000" b="1" dirty="0">
                <a:latin typeface="Arial" panose="020B0604020202020204" pitchFamily="34" charset="0"/>
                <a:ea typeface="Calibri" panose="020F0502020204030204" pitchFamily="34" charset="0"/>
                <a:cs typeface="Arial" panose="020B0604020202020204" pitchFamily="34" charset="0"/>
              </a:rPr>
              <a:t>modules</a:t>
            </a:r>
          </a:p>
          <a:p>
            <a:pPr algn="ctr">
              <a:spcAft>
                <a:spcPts val="0"/>
              </a:spcAft>
            </a:pPr>
            <a:endParaRPr lang="nl-NL" dirty="0">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nl-NL" dirty="0">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nl-NL" dirty="0">
              <a:latin typeface="Arial" panose="020B0604020202020204" pitchFamily="34" charset="0"/>
              <a:ea typeface="Calibri" panose="020F0502020204030204" pitchFamily="34" charset="0"/>
              <a:cs typeface="Arial" panose="020B0604020202020204" pitchFamily="34" charset="0"/>
            </a:endParaRPr>
          </a:p>
        </p:txBody>
      </p:sp>
      <p:sp>
        <p:nvSpPr>
          <p:cNvPr id="6" name="Tekstvak 62">
            <a:hlinkClick r:id="rId2"/>
            <a:extLst>
              <a:ext uri="{FF2B5EF4-FFF2-40B4-BE49-F238E27FC236}">
                <a16:creationId xmlns:a16="http://schemas.microsoft.com/office/drawing/2014/main" id="{971BEFD9-3ED8-41DE-B70C-2E90BB4B6FCB}"/>
              </a:ext>
            </a:extLst>
          </p:cNvPr>
          <p:cNvSpPr txBox="1"/>
          <p:nvPr/>
        </p:nvSpPr>
        <p:spPr>
          <a:xfrm>
            <a:off x="4996349" y="3816097"/>
            <a:ext cx="1626854" cy="418046"/>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 Niet-technische vaardigheden</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kstvak 74">
            <a:hlinkClick r:id="rId3"/>
            <a:extLst>
              <a:ext uri="{FF2B5EF4-FFF2-40B4-BE49-F238E27FC236}">
                <a16:creationId xmlns:a16="http://schemas.microsoft.com/office/drawing/2014/main" id="{F26B3D14-5A04-4539-9C24-7F177404940E}"/>
              </a:ext>
            </a:extLst>
          </p:cNvPr>
          <p:cNvSpPr txBox="1"/>
          <p:nvPr/>
        </p:nvSpPr>
        <p:spPr>
          <a:xfrm>
            <a:off x="1243584" y="1445739"/>
            <a:ext cx="3192614" cy="894598"/>
          </a:xfrm>
          <a:prstGeom prst="rect">
            <a:avLst/>
          </a:prstGeom>
          <a:solidFill>
            <a:schemeClr val="bg1">
              <a:lumMod val="8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2400" dirty="0">
                <a:latin typeface="Arial" panose="020B0604020202020204" pitchFamily="34" charset="0"/>
                <a:ea typeface="Calibri" panose="020F0502020204030204" pitchFamily="34" charset="0"/>
                <a:cs typeface="Arial" panose="020B0604020202020204" pitchFamily="34" charset="0"/>
              </a:rPr>
              <a:t>Basiscursus PBLS</a:t>
            </a:r>
            <a:endParaRPr lang="nl-NL"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kstvak 67">
            <a:hlinkClick r:id="rId4"/>
            <a:extLst>
              <a:ext uri="{FF2B5EF4-FFF2-40B4-BE49-F238E27FC236}">
                <a16:creationId xmlns:a16="http://schemas.microsoft.com/office/drawing/2014/main" id="{FFD42759-6137-475E-8712-F20A0C3C2B2F}"/>
              </a:ext>
            </a:extLst>
          </p:cNvPr>
          <p:cNvSpPr txBox="1"/>
          <p:nvPr/>
        </p:nvSpPr>
        <p:spPr>
          <a:xfrm>
            <a:off x="8046423" y="4421264"/>
            <a:ext cx="1626854" cy="593795"/>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Bijzondere scenario’s</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kstvak 69">
            <a:hlinkClick r:id="rId5"/>
            <a:extLst>
              <a:ext uri="{FF2B5EF4-FFF2-40B4-BE49-F238E27FC236}">
                <a16:creationId xmlns:a16="http://schemas.microsoft.com/office/drawing/2014/main" id="{0FC7296B-49F5-4FAC-BE30-28D6E4BB6E96}"/>
              </a:ext>
            </a:extLst>
          </p:cNvPr>
          <p:cNvSpPr txBox="1"/>
          <p:nvPr/>
        </p:nvSpPr>
        <p:spPr>
          <a:xfrm>
            <a:off x="5913488" y="4421265"/>
            <a:ext cx="1626856" cy="593795"/>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Beademingsmasker aanleren</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kstvak 53">
            <a:extLst>
              <a:ext uri="{FF2B5EF4-FFF2-40B4-BE49-F238E27FC236}">
                <a16:creationId xmlns:a16="http://schemas.microsoft.com/office/drawing/2014/main" id="{FD0948F2-F68F-4970-A67E-7BBAA2FB8555}"/>
              </a:ext>
            </a:extLst>
          </p:cNvPr>
          <p:cNvSpPr txBox="1"/>
          <p:nvPr/>
        </p:nvSpPr>
        <p:spPr>
          <a:xfrm>
            <a:off x="4625297" y="1445738"/>
            <a:ext cx="6261014" cy="894599"/>
          </a:xfrm>
          <a:prstGeom prst="rect">
            <a:avLst/>
          </a:prstGeom>
          <a:solidFill>
            <a:schemeClr val="bg1">
              <a:lumMod val="8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2400" dirty="0">
                <a:latin typeface="Arial" panose="020B0604020202020204" pitchFamily="34" charset="0"/>
                <a:ea typeface="Calibri" panose="020F0502020204030204" pitchFamily="34" charset="0"/>
                <a:cs typeface="Arial" panose="020B0604020202020204" pitchFamily="34" charset="0"/>
              </a:rPr>
              <a:t>Opfriscursus PBLS</a:t>
            </a:r>
            <a:endParaRPr lang="nl-NL" sz="1200" dirty="0">
              <a:latin typeface="Arial" panose="020B0604020202020204" pitchFamily="34" charset="0"/>
              <a:ea typeface="Calibri" panose="020F0502020204030204" pitchFamily="34" charset="0"/>
              <a:cs typeface="Arial" panose="020B0604020202020204" pitchFamily="34" charset="0"/>
            </a:endParaRPr>
          </a:p>
        </p:txBody>
      </p:sp>
      <p:sp>
        <p:nvSpPr>
          <p:cNvPr id="14" name="Tekstvak 74">
            <a:hlinkClick r:id="rId3"/>
            <a:extLst>
              <a:ext uri="{FF2B5EF4-FFF2-40B4-BE49-F238E27FC236}">
                <a16:creationId xmlns:a16="http://schemas.microsoft.com/office/drawing/2014/main" id="{DFC0CE86-62E2-41B4-AD78-8D1C107704EF}"/>
              </a:ext>
            </a:extLst>
          </p:cNvPr>
          <p:cNvSpPr txBox="1"/>
          <p:nvPr/>
        </p:nvSpPr>
        <p:spPr>
          <a:xfrm>
            <a:off x="1243586" y="2346327"/>
            <a:ext cx="3192612" cy="2932683"/>
          </a:xfrm>
          <a:prstGeom prst="rect">
            <a:avLst/>
          </a:prstGeom>
          <a:solidFill>
            <a:srgbClr val="A9D18E"/>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endParaRPr lang="nl-NL" sz="2200" u="sng"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200" b="1" dirty="0">
                <a:latin typeface="Arial" panose="020B0604020202020204" pitchFamily="34" charset="0"/>
                <a:ea typeface="Calibri" panose="020F0502020204030204" pitchFamily="34" charset="0"/>
                <a:cs typeface="Arial" panose="020B0604020202020204" pitchFamily="34" charset="0"/>
              </a:rPr>
              <a:t>Vast</a:t>
            </a:r>
            <a:r>
              <a:rPr lang="nl-NL" sz="2200" dirty="0">
                <a:latin typeface="Arial" panose="020B0604020202020204" pitchFamily="34" charset="0"/>
                <a:ea typeface="Calibri" panose="020F0502020204030204" pitchFamily="34" charset="0"/>
                <a:cs typeface="Arial" panose="020B0604020202020204" pitchFamily="34" charset="0"/>
              </a:rPr>
              <a:t> programma </a:t>
            </a:r>
          </a:p>
          <a:p>
            <a:pPr algn="ctr">
              <a:spcAft>
                <a:spcPts val="0"/>
              </a:spcAft>
            </a:pPr>
            <a:endParaRPr lang="nl-NL" sz="2200" b="1"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200" b="1" dirty="0">
                <a:latin typeface="Arial" panose="020B0604020202020204" pitchFamily="34" charset="0"/>
                <a:ea typeface="Calibri" panose="020F0502020204030204" pitchFamily="34" charset="0"/>
                <a:cs typeface="Arial" panose="020B0604020202020204" pitchFamily="34" charset="0"/>
              </a:rPr>
              <a:t>basis</a:t>
            </a:r>
            <a:r>
              <a:rPr lang="nl-NL" sz="2200" dirty="0">
                <a:latin typeface="Arial" panose="020B0604020202020204" pitchFamily="34" charset="0"/>
                <a:ea typeface="Calibri" panose="020F0502020204030204" pitchFamily="34" charset="0"/>
                <a:cs typeface="Arial" panose="020B0604020202020204" pitchFamily="34" charset="0"/>
              </a:rPr>
              <a:t>vaardigheden </a:t>
            </a:r>
          </a:p>
          <a:p>
            <a:pPr algn="ctr">
              <a:spcAft>
                <a:spcPts val="0"/>
              </a:spcAft>
            </a:pPr>
            <a:endParaRPr lang="nl-NL" sz="2200" b="1"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200" b="1" dirty="0">
                <a:latin typeface="Arial" panose="020B0604020202020204" pitchFamily="34" charset="0"/>
                <a:ea typeface="Calibri" panose="020F0502020204030204" pitchFamily="34" charset="0"/>
                <a:cs typeface="Arial" panose="020B0604020202020204" pitchFamily="34" charset="0"/>
              </a:rPr>
              <a:t>gestructureerd</a:t>
            </a:r>
            <a:r>
              <a:rPr lang="nl-NL" sz="2200" dirty="0">
                <a:latin typeface="Arial" panose="020B0604020202020204" pitchFamily="34" charset="0"/>
                <a:ea typeface="Calibri" panose="020F0502020204030204" pitchFamily="34" charset="0"/>
                <a:cs typeface="Arial" panose="020B0604020202020204" pitchFamily="34" charset="0"/>
              </a:rPr>
              <a:t> aanleren</a:t>
            </a:r>
            <a:endParaRPr lang="nl-NL"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kstvak 68">
            <a:hlinkClick r:id="rId6"/>
            <a:extLst>
              <a:ext uri="{FF2B5EF4-FFF2-40B4-BE49-F238E27FC236}">
                <a16:creationId xmlns:a16="http://schemas.microsoft.com/office/drawing/2014/main" id="{5868B23E-06D3-44F3-8DAE-208B2B9D043E}"/>
              </a:ext>
            </a:extLst>
          </p:cNvPr>
          <p:cNvSpPr txBox="1"/>
          <p:nvPr/>
        </p:nvSpPr>
        <p:spPr>
          <a:xfrm>
            <a:off x="6992775" y="3816097"/>
            <a:ext cx="1626854" cy="435443"/>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latin typeface="Arial" panose="020B0604020202020204" pitchFamily="34" charset="0"/>
                <a:ea typeface="Calibri" panose="020F0502020204030204" pitchFamily="34" charset="0"/>
                <a:cs typeface="Arial" panose="020B0604020202020204" pitchFamily="34" charset="0"/>
              </a:rPr>
              <a:t>Oefenen aanvullende vaardigheden</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19110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PBLS KENT 2 DOELGROEPEN</a:t>
            </a:r>
            <a:endParaRPr lang="nl-NL" sz="2800" dirty="0"/>
          </a:p>
        </p:txBody>
      </p:sp>
      <p:sp>
        <p:nvSpPr>
          <p:cNvPr id="5" name="Tekstvak 4">
            <a:extLst>
              <a:ext uri="{FF2B5EF4-FFF2-40B4-BE49-F238E27FC236}">
                <a16:creationId xmlns:a16="http://schemas.microsoft.com/office/drawing/2014/main" id="{4CA6C6D1-31C6-4453-9151-EB26EF3D469B}"/>
              </a:ext>
            </a:extLst>
          </p:cNvPr>
          <p:cNvSpPr txBox="1"/>
          <p:nvPr/>
        </p:nvSpPr>
        <p:spPr>
          <a:xfrm>
            <a:off x="2824729" y="1905506"/>
            <a:ext cx="6542541" cy="3046988"/>
          </a:xfrm>
          <a:prstGeom prst="rect">
            <a:avLst/>
          </a:prstGeom>
          <a:noFill/>
        </p:spPr>
        <p:txBody>
          <a:bodyPr wrap="square" rtlCol="0">
            <a:spAutoFit/>
          </a:bodyPr>
          <a:lstStyle/>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Baby/kind van 0 tot 1 jaar</a:t>
            </a:r>
          </a:p>
          <a:p>
            <a:pPr marL="342900" indent="-342900">
              <a:buFont typeface="Arial" panose="020B0604020202020204" pitchFamily="34" charset="0"/>
              <a:buChar char="•"/>
            </a:pPr>
            <a:r>
              <a:rPr lang="nl-NL" sz="2400" dirty="0">
                <a:latin typeface="Arial" panose="020B0604020202020204" pitchFamily="34" charset="0"/>
                <a:cs typeface="Arial" panose="020B0604020202020204" pitchFamily="34" charset="0"/>
              </a:rPr>
              <a:t>Kind vanaf 1 jaar tot uiterlijk volwassenen</a:t>
            </a:r>
          </a:p>
          <a:p>
            <a:pPr marL="342900" indent="-34290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r>
              <a:rPr lang="nl-NL" sz="2400" b="1" dirty="0">
                <a:latin typeface="Arial" panose="020B0604020202020204" pitchFamily="34" charset="0"/>
                <a:cs typeface="Arial" panose="020B0604020202020204" pitchFamily="34" charset="0"/>
              </a:rPr>
              <a:t>We starten met reanimatie kind vanaf 1 jaar</a:t>
            </a:r>
          </a:p>
        </p:txBody>
      </p:sp>
    </p:spTree>
    <p:extLst>
      <p:ext uri="{BB962C8B-B14F-4D97-AF65-F5344CB8AC3E}">
        <p14:creationId xmlns:p14="http://schemas.microsoft.com/office/powerpoint/2010/main" val="1339421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63292B9-8808-4F39-AF6C-EDEA22E42035}"/>
              </a:ext>
            </a:extLst>
          </p:cNvPr>
          <p:cNvSpPr>
            <a:spLocks noChangeArrowheads="1"/>
          </p:cNvSpPr>
          <p:nvPr/>
        </p:nvSpPr>
        <p:spPr bwMode="auto">
          <a:xfrm>
            <a:off x="4283925" y="2707202"/>
            <a:ext cx="3624149" cy="721798"/>
          </a:xfrm>
          <a:prstGeom prst="rect">
            <a:avLst/>
          </a:prstGeom>
          <a:noFill/>
          <a:ln w="9525">
            <a:noFill/>
            <a:miter lim="800000"/>
            <a:headEnd/>
            <a:tailEnd/>
          </a:ln>
        </p:spPr>
        <p:txBody>
          <a:bodyPr/>
          <a:lstStyle/>
          <a:p>
            <a:pPr algn="ctr">
              <a:spcBef>
                <a:spcPct val="20000"/>
              </a:spcBef>
            </a:pPr>
            <a:r>
              <a:rPr lang="en-GB" sz="4400" b="1" dirty="0">
                <a:solidFill>
                  <a:srgbClr val="084077"/>
                </a:solidFill>
                <a:latin typeface="Arial" panose="020B0604020202020204" pitchFamily="34" charset="0"/>
                <a:cs typeface="Arial" panose="020B0604020202020204" pitchFamily="34" charset="0"/>
              </a:rPr>
              <a:t>VRAGEN? </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014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a:extLst>
              <a:ext uri="{FF2B5EF4-FFF2-40B4-BE49-F238E27FC236}">
                <a16:creationId xmlns:a16="http://schemas.microsoft.com/office/drawing/2014/main" id="{00D548E5-7557-4A4C-9293-45BD3FB06E84}"/>
              </a:ext>
            </a:extLst>
          </p:cNvPr>
          <p:cNvSpPr txBox="1">
            <a:spLocks noChangeArrowheads="1"/>
          </p:cNvSpPr>
          <p:nvPr/>
        </p:nvSpPr>
        <p:spPr bwMode="auto">
          <a:xfrm rot="21312605">
            <a:off x="5111733" y="2579874"/>
            <a:ext cx="7045086" cy="1137285"/>
          </a:xfrm>
          <a:prstGeom prst="rect">
            <a:avLst/>
          </a:prstGeom>
          <a:noFill/>
          <a:ln w="9525">
            <a:noFill/>
            <a:miter lim="800000"/>
            <a:headEnd/>
            <a:tailEnd/>
          </a:ln>
        </p:spPr>
        <p:txBody>
          <a:bodyPr wrap="square" anchor="ctr" anchorCtr="0">
            <a:noAutofit/>
          </a:bodyPr>
          <a:lstStyle/>
          <a:p>
            <a:pPr algn="ctr">
              <a:spcBef>
                <a:spcPts val="1600"/>
              </a:spcBef>
            </a:pPr>
            <a:r>
              <a:rPr lang="en-GB" sz="4400" b="1" i="1" dirty="0" err="1">
                <a:latin typeface="Arial" panose="020B0604020202020204" pitchFamily="34" charset="0"/>
                <a:cs typeface="Arial" panose="020B0604020202020204" pitchFamily="34" charset="0"/>
              </a:rPr>
              <a:t>Jij</a:t>
            </a:r>
            <a:r>
              <a:rPr lang="en-GB" sz="4400" b="1" i="1" dirty="0">
                <a:latin typeface="Arial" panose="020B0604020202020204" pitchFamily="34" charset="0"/>
                <a:cs typeface="Arial" panose="020B0604020202020204" pitchFamily="34" charset="0"/>
              </a:rPr>
              <a:t> </a:t>
            </a:r>
            <a:r>
              <a:rPr lang="en-GB" sz="4400" b="1" i="1" dirty="0" err="1">
                <a:latin typeface="Arial" panose="020B0604020202020204" pitchFamily="34" charset="0"/>
                <a:cs typeface="Arial" panose="020B0604020202020204" pitchFamily="34" charset="0"/>
              </a:rPr>
              <a:t>maakt</a:t>
            </a:r>
            <a:r>
              <a:rPr lang="en-GB" sz="4400" b="1" i="1" dirty="0">
                <a:latin typeface="Arial" panose="020B0604020202020204" pitchFamily="34" charset="0"/>
                <a:cs typeface="Arial" panose="020B0604020202020204" pitchFamily="34" charset="0"/>
              </a:rPr>
              <a:t> het </a:t>
            </a:r>
            <a:r>
              <a:rPr lang="en-GB" sz="4400" b="1" i="1" dirty="0" err="1">
                <a:latin typeface="Arial" panose="020B0604020202020204" pitchFamily="34" charset="0"/>
                <a:cs typeface="Arial" panose="020B0604020202020204" pitchFamily="34" charset="0"/>
              </a:rPr>
              <a:t>verschil</a:t>
            </a:r>
            <a:r>
              <a:rPr lang="en-GB" sz="4400" b="1" i="1">
                <a:latin typeface="Arial" panose="020B0604020202020204" pitchFamily="34" charset="0"/>
                <a:cs typeface="Arial" panose="020B0604020202020204" pitchFamily="34" charset="0"/>
              </a:rPr>
              <a:t>!</a:t>
            </a:r>
            <a:endParaRPr lang="en-GB" sz="4400" b="1" i="1" dirty="0">
              <a:latin typeface="Arial" panose="020B0604020202020204" pitchFamily="34" charset="0"/>
              <a:cs typeface="Arial" panose="020B0604020202020204" pitchFamily="34" charset="0"/>
            </a:endParaRPr>
          </a:p>
        </p:txBody>
      </p:sp>
      <p:grpSp>
        <p:nvGrpSpPr>
          <p:cNvPr id="12" name="Groep 11">
            <a:extLst>
              <a:ext uri="{FF2B5EF4-FFF2-40B4-BE49-F238E27FC236}">
                <a16:creationId xmlns:a16="http://schemas.microsoft.com/office/drawing/2014/main" id="{C319DF6D-B472-4EAD-8DF3-BD4AB1784195}"/>
              </a:ext>
            </a:extLst>
          </p:cNvPr>
          <p:cNvGrpSpPr/>
          <p:nvPr/>
        </p:nvGrpSpPr>
        <p:grpSpPr>
          <a:xfrm>
            <a:off x="747068" y="461274"/>
            <a:ext cx="4411364" cy="5374484"/>
            <a:chOff x="3890318" y="540424"/>
            <a:chExt cx="4411364" cy="5374484"/>
          </a:xfrm>
        </p:grpSpPr>
        <p:sp>
          <p:nvSpPr>
            <p:cNvPr id="13" name="Rounded Rectangle 21">
              <a:extLst>
                <a:ext uri="{FF2B5EF4-FFF2-40B4-BE49-F238E27FC236}">
                  <a16:creationId xmlns:a16="http://schemas.microsoft.com/office/drawing/2014/main" id="{95A42C7C-C01B-40E5-8528-B5AAC8A465A3}"/>
                </a:ext>
              </a:extLst>
            </p:cNvPr>
            <p:cNvSpPr>
              <a:spLocks noChangeAspect="1"/>
            </p:cNvSpPr>
            <p:nvPr/>
          </p:nvSpPr>
          <p:spPr>
            <a:xfrm>
              <a:off x="3890318" y="3711171"/>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15 borstcompressies</a:t>
              </a:r>
            </a:p>
            <a:p>
              <a:pPr algn="ctr"/>
              <a:r>
                <a:rPr lang="en-US" sz="2200" b="1" dirty="0">
                  <a:latin typeface="Arial" pitchFamily="34" charset="0"/>
                  <a:cs typeface="Arial" pitchFamily="34" charset="0"/>
                </a:rPr>
                <a:t>2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14" name="Rounded Rectangle 22">
              <a:extLst>
                <a:ext uri="{FF2B5EF4-FFF2-40B4-BE49-F238E27FC236}">
                  <a16:creationId xmlns:a16="http://schemas.microsoft.com/office/drawing/2014/main" id="{69C97AB8-69DF-487D-933D-508D30785E12}"/>
                </a:ext>
              </a:extLst>
            </p:cNvPr>
            <p:cNvSpPr>
              <a:spLocks noChangeAspect="1"/>
            </p:cNvSpPr>
            <p:nvPr/>
          </p:nvSpPr>
          <p:spPr>
            <a:xfrm>
              <a:off x="3890318" y="1069387"/>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a:t>
              </a:r>
              <a:r>
                <a:rPr lang="en-US" sz="2200" b="1" dirty="0" err="1">
                  <a:latin typeface="Arial" pitchFamily="34" charset="0"/>
                  <a:cs typeface="Arial" pitchFamily="34" charset="0"/>
                </a:rPr>
                <a:t>laat</a:t>
              </a:r>
              <a:r>
                <a:rPr lang="en-US" sz="2200" b="1" dirty="0">
                  <a:latin typeface="Arial" pitchFamily="34" charset="0"/>
                  <a:cs typeface="Arial" pitchFamily="34" charset="0"/>
                </a:rPr>
                <a:t>) 112 </a:t>
              </a:r>
              <a:r>
                <a:rPr lang="en-US" sz="2200" b="1" dirty="0" err="1">
                  <a:latin typeface="Arial" pitchFamily="34" charset="0"/>
                  <a:cs typeface="Arial" pitchFamily="34" charset="0"/>
                </a:rPr>
                <a:t>bellen</a:t>
              </a:r>
              <a:r>
                <a:rPr lang="en-US" sz="2200" b="1" dirty="0">
                  <a:latin typeface="Arial" pitchFamily="34" charset="0"/>
                  <a:cs typeface="Arial" pitchFamily="34" charset="0"/>
                </a:rPr>
                <a:t> + AED</a:t>
              </a:r>
            </a:p>
          </p:txBody>
        </p:sp>
        <p:sp>
          <p:nvSpPr>
            <p:cNvPr id="15" name="Rounded Rectangle 23">
              <a:extLst>
                <a:ext uri="{FF2B5EF4-FFF2-40B4-BE49-F238E27FC236}">
                  <a16:creationId xmlns:a16="http://schemas.microsoft.com/office/drawing/2014/main" id="{B19267A5-F2F9-44C6-9749-2F5B67474266}"/>
                </a:ext>
              </a:extLst>
            </p:cNvPr>
            <p:cNvSpPr>
              <a:spLocks noChangeAspect="1"/>
            </p:cNvSpPr>
            <p:nvPr/>
          </p:nvSpPr>
          <p:spPr>
            <a:xfrm>
              <a:off x="3890318" y="159835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Open </a:t>
              </a:r>
              <a:r>
                <a:rPr lang="en-US" sz="2200" b="1" dirty="0" err="1">
                  <a:latin typeface="Arial" pitchFamily="34" charset="0"/>
                  <a:cs typeface="Arial" pitchFamily="34" charset="0"/>
                </a:rPr>
                <a:t>luchtweg</a:t>
              </a:r>
              <a:endParaRPr lang="en-US" sz="2200" b="1" dirty="0">
                <a:latin typeface="Arial" pitchFamily="34" charset="0"/>
                <a:cs typeface="Arial" pitchFamily="34" charset="0"/>
              </a:endParaRPr>
            </a:p>
          </p:txBody>
        </p:sp>
        <p:sp>
          <p:nvSpPr>
            <p:cNvPr id="16" name="Rounded Rectangle 24">
              <a:extLst>
                <a:ext uri="{FF2B5EF4-FFF2-40B4-BE49-F238E27FC236}">
                  <a16:creationId xmlns:a16="http://schemas.microsoft.com/office/drawing/2014/main" id="{1ED70B6F-935E-4943-9661-7B24AB0FB475}"/>
                </a:ext>
              </a:extLst>
            </p:cNvPr>
            <p:cNvSpPr>
              <a:spLocks noChangeAspect="1"/>
            </p:cNvSpPr>
            <p:nvPr/>
          </p:nvSpPr>
          <p:spPr>
            <a:xfrm>
              <a:off x="3890318" y="540424"/>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Kind </a:t>
              </a:r>
              <a:r>
                <a:rPr lang="en-US" sz="2200" b="1" dirty="0" err="1">
                  <a:latin typeface="Arial" pitchFamily="34" charset="0"/>
                  <a:cs typeface="Arial" pitchFamily="34" charset="0"/>
                </a:rPr>
                <a:t>reageert</a:t>
              </a:r>
              <a:r>
                <a:rPr lang="en-US" sz="2200" b="1" dirty="0">
                  <a:latin typeface="Arial" pitchFamily="34" charset="0"/>
                  <a:cs typeface="Arial" pitchFamily="34" charset="0"/>
                </a:rPr>
                <a:t> </a:t>
              </a:r>
              <a:r>
                <a:rPr lang="en-US" sz="2200" b="1" dirty="0" err="1">
                  <a:latin typeface="Arial" pitchFamily="34" charset="0"/>
                  <a:cs typeface="Arial" pitchFamily="34" charset="0"/>
                </a:rPr>
                <a:t>niet</a:t>
              </a:r>
              <a:endParaRPr lang="en-US" sz="2200" b="1" dirty="0">
                <a:latin typeface="Arial" pitchFamily="34" charset="0"/>
                <a:cs typeface="Arial" pitchFamily="34" charset="0"/>
              </a:endParaRPr>
            </a:p>
          </p:txBody>
        </p:sp>
        <p:sp>
          <p:nvSpPr>
            <p:cNvPr id="17" name="Rounded Rectangle 25">
              <a:extLst>
                <a:ext uri="{FF2B5EF4-FFF2-40B4-BE49-F238E27FC236}">
                  <a16:creationId xmlns:a16="http://schemas.microsoft.com/office/drawing/2014/main" id="{FE406EAE-516B-4416-9F6F-B923E49C0E5B}"/>
                </a:ext>
              </a:extLst>
            </p:cNvPr>
            <p:cNvSpPr>
              <a:spLocks noChangeAspect="1"/>
            </p:cNvSpPr>
            <p:nvPr/>
          </p:nvSpPr>
          <p:spPr>
            <a:xfrm>
              <a:off x="3890318" y="2127313"/>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18" name="Rounded Rectangle 27">
              <a:extLst>
                <a:ext uri="{FF2B5EF4-FFF2-40B4-BE49-F238E27FC236}">
                  <a16:creationId xmlns:a16="http://schemas.microsoft.com/office/drawing/2014/main" id="{2ACCAE95-FDF4-47AA-81EE-11569B3A0290}"/>
                </a:ext>
              </a:extLst>
            </p:cNvPr>
            <p:cNvSpPr>
              <a:spLocks noChangeAspect="1"/>
            </p:cNvSpPr>
            <p:nvPr/>
          </p:nvSpPr>
          <p:spPr>
            <a:xfrm>
              <a:off x="3890318" y="4560265"/>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Ga door 15:2</a:t>
              </a:r>
            </a:p>
          </p:txBody>
        </p:sp>
        <p:sp>
          <p:nvSpPr>
            <p:cNvPr id="19" name="Rounded Rectangle 27">
              <a:extLst>
                <a:ext uri="{FF2B5EF4-FFF2-40B4-BE49-F238E27FC236}">
                  <a16:creationId xmlns:a16="http://schemas.microsoft.com/office/drawing/2014/main" id="{EE87A760-68EE-40AA-B15A-1B885D345C6D}"/>
                </a:ext>
              </a:extLst>
            </p:cNvPr>
            <p:cNvSpPr>
              <a:spLocks/>
            </p:cNvSpPr>
            <p:nvPr/>
          </p:nvSpPr>
          <p:spPr>
            <a:xfrm>
              <a:off x="3890318" y="5086802"/>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a:t>
              </a:r>
              <a:r>
                <a:rPr lang="en-US" sz="2200" b="1" dirty="0" err="1">
                  <a:latin typeface="Arial" pitchFamily="34" charset="0"/>
                  <a:cs typeface="Arial" pitchFamily="34" charset="0"/>
                </a:rPr>
                <a:t>er</a:t>
              </a:r>
              <a:r>
                <a:rPr lang="en-US" sz="2200" b="1" dirty="0">
                  <a:latin typeface="Arial" pitchFamily="34" charset="0"/>
                  <a:cs typeface="Arial" pitchFamily="34" charset="0"/>
                </a:rPr>
                <a:t> is</a:t>
              </a:r>
            </a:p>
          </p:txBody>
        </p:sp>
        <p:sp>
          <p:nvSpPr>
            <p:cNvPr id="20" name="Pijl: omlaag 19">
              <a:extLst>
                <a:ext uri="{FF2B5EF4-FFF2-40B4-BE49-F238E27FC236}">
                  <a16:creationId xmlns:a16="http://schemas.microsoft.com/office/drawing/2014/main" id="{87A5C408-6BB6-4969-B9B6-AFF40A0610DA}"/>
                </a:ext>
              </a:extLst>
            </p:cNvPr>
            <p:cNvSpPr/>
            <p:nvPr/>
          </p:nvSpPr>
          <p:spPr>
            <a:xfrm>
              <a:off x="7449659" y="540424"/>
              <a:ext cx="852023" cy="5374484"/>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dirty="0">
                  <a:latin typeface="Arial" panose="020B0604020202020204" pitchFamily="34" charset="0"/>
                  <a:cs typeface="Arial" panose="020B0604020202020204" pitchFamily="34" charset="0"/>
                </a:rPr>
                <a:t>Let op veiligheid</a:t>
              </a:r>
            </a:p>
          </p:txBody>
        </p:sp>
        <p:sp>
          <p:nvSpPr>
            <p:cNvPr id="21" name="Rounded Rectangle 27">
              <a:extLst>
                <a:ext uri="{FF2B5EF4-FFF2-40B4-BE49-F238E27FC236}">
                  <a16:creationId xmlns:a16="http://schemas.microsoft.com/office/drawing/2014/main" id="{B7DDF3DC-46BF-4A2D-B378-7E49203C1EDF}"/>
                </a:ext>
              </a:extLst>
            </p:cNvPr>
            <p:cNvSpPr>
              <a:spLocks noChangeAspect="1"/>
            </p:cNvSpPr>
            <p:nvPr/>
          </p:nvSpPr>
          <p:spPr>
            <a:xfrm>
              <a:off x="3890318" y="265627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Geef</a:t>
              </a:r>
              <a:r>
                <a:rPr lang="en-US" sz="2200" b="1" dirty="0">
                  <a:latin typeface="Arial" pitchFamily="34" charset="0"/>
                  <a:cs typeface="Arial" pitchFamily="34" charset="0"/>
                </a:rPr>
                <a:t> 5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22" name="Rounded Rectangle 25">
              <a:extLst>
                <a:ext uri="{FF2B5EF4-FFF2-40B4-BE49-F238E27FC236}">
                  <a16:creationId xmlns:a16="http://schemas.microsoft.com/office/drawing/2014/main" id="{316B932E-3959-42E8-A4EB-F43FBC046C9F}"/>
                </a:ext>
              </a:extLst>
            </p:cNvPr>
            <p:cNvSpPr>
              <a:spLocks noChangeAspect="1"/>
            </p:cNvSpPr>
            <p:nvPr/>
          </p:nvSpPr>
          <p:spPr>
            <a:xfrm>
              <a:off x="3890318" y="3184634"/>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latin typeface="Arial" pitchFamily="34" charset="0"/>
                  <a:cs typeface="Arial" pitchFamily="34" charset="0"/>
                </a:rPr>
                <a:t>Als het kind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reageert</a:t>
              </a:r>
              <a:endParaRPr lang="en-US" sz="2100" b="1" dirty="0">
                <a:latin typeface="Arial" pitchFamily="34" charset="0"/>
                <a:cs typeface="Arial" pitchFamily="34" charset="0"/>
              </a:endParaRPr>
            </a:p>
          </p:txBody>
        </p:sp>
      </p:grpSp>
    </p:spTree>
    <p:extLst>
      <p:ext uri="{BB962C8B-B14F-4D97-AF65-F5344CB8AC3E}">
        <p14:creationId xmlns:p14="http://schemas.microsoft.com/office/powerpoint/2010/main" val="635633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OPSTARTEN REANIMATIE KIND</a:t>
            </a:r>
            <a:endParaRPr lang="nl-NL" sz="2800" dirty="0"/>
          </a:p>
        </p:txBody>
      </p:sp>
      <p:pic>
        <p:nvPicPr>
          <p:cNvPr id="4" name="Onlinemedia 3" title="Reanimatie kind met 1 hulpverlener zonder AED">
            <a:hlinkClick r:id="" action="ppaction://media"/>
            <a:extLst>
              <a:ext uri="{FF2B5EF4-FFF2-40B4-BE49-F238E27FC236}">
                <a16:creationId xmlns:a16="http://schemas.microsoft.com/office/drawing/2014/main" id="{E997F1C2-8978-704C-7C59-886C080EC38C}"/>
              </a:ext>
            </a:extLst>
          </p:cNvPr>
          <p:cNvPicPr>
            <a:picLocks noRot="1" noChangeAspect="1"/>
          </p:cNvPicPr>
          <p:nvPr>
            <a:videoFile r:link="rId1"/>
          </p:nvPr>
        </p:nvPicPr>
        <p:blipFill>
          <a:blip r:embed="rId4"/>
          <a:stretch>
            <a:fillRect/>
          </a:stretch>
        </p:blipFill>
        <p:spPr>
          <a:xfrm>
            <a:off x="2437200" y="1371600"/>
            <a:ext cx="7303770" cy="4114800"/>
          </a:xfrm>
          <a:prstGeom prst="rect">
            <a:avLst/>
          </a:prstGeom>
        </p:spPr>
      </p:pic>
    </p:spTree>
    <p:extLst>
      <p:ext uri="{BB962C8B-B14F-4D97-AF65-F5344CB8AC3E}">
        <p14:creationId xmlns:p14="http://schemas.microsoft.com/office/powerpoint/2010/main" val="345374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6145FA04-E84A-4103-9CE1-CE8BC6B957CE}"/>
              </a:ext>
            </a:extLst>
          </p:cNvPr>
          <p:cNvGrpSpPr/>
          <p:nvPr/>
        </p:nvGrpSpPr>
        <p:grpSpPr>
          <a:xfrm>
            <a:off x="3890318" y="481985"/>
            <a:ext cx="4411364" cy="5374484"/>
            <a:chOff x="3890318" y="540424"/>
            <a:chExt cx="4411364" cy="5374484"/>
          </a:xfrm>
        </p:grpSpPr>
        <p:sp>
          <p:nvSpPr>
            <p:cNvPr id="3" name="Rounded Rectangle 21">
              <a:extLst>
                <a:ext uri="{FF2B5EF4-FFF2-40B4-BE49-F238E27FC236}">
                  <a16:creationId xmlns:a16="http://schemas.microsoft.com/office/drawing/2014/main" id="{C601C3DB-7C4E-4F50-8D23-39D55873DD74}"/>
                </a:ext>
              </a:extLst>
            </p:cNvPr>
            <p:cNvSpPr>
              <a:spLocks noChangeAspect="1"/>
            </p:cNvSpPr>
            <p:nvPr/>
          </p:nvSpPr>
          <p:spPr>
            <a:xfrm>
              <a:off x="3890318" y="3711171"/>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15 borstcompressies</a:t>
              </a:r>
            </a:p>
            <a:p>
              <a:pPr algn="ctr"/>
              <a:r>
                <a:rPr lang="en-US" sz="2200" b="1" dirty="0">
                  <a:latin typeface="Arial" pitchFamily="34" charset="0"/>
                  <a:cs typeface="Arial" pitchFamily="34" charset="0"/>
                </a:rPr>
                <a:t>2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ChangeAspect="1"/>
            </p:cNvSpPr>
            <p:nvPr/>
          </p:nvSpPr>
          <p:spPr>
            <a:xfrm>
              <a:off x="3890318" y="1069387"/>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a:t>
              </a:r>
              <a:r>
                <a:rPr lang="en-US" sz="2200" b="1" dirty="0" err="1">
                  <a:latin typeface="Arial" pitchFamily="34" charset="0"/>
                  <a:cs typeface="Arial" pitchFamily="34" charset="0"/>
                </a:rPr>
                <a:t>laat</a:t>
              </a:r>
              <a:r>
                <a:rPr lang="en-US" sz="2200" b="1" dirty="0">
                  <a:latin typeface="Arial" pitchFamily="34" charset="0"/>
                  <a:cs typeface="Arial" pitchFamily="34" charset="0"/>
                </a:rPr>
                <a:t>) 112 </a:t>
              </a:r>
              <a:r>
                <a:rPr lang="en-US" sz="2200" b="1" dirty="0" err="1">
                  <a:latin typeface="Arial" pitchFamily="34" charset="0"/>
                  <a:cs typeface="Arial" pitchFamily="34" charset="0"/>
                </a:rPr>
                <a:t>bellen</a:t>
              </a:r>
              <a:r>
                <a:rPr lang="en-US" sz="2200" b="1" dirty="0">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ChangeAspect="1"/>
            </p:cNvSpPr>
            <p:nvPr/>
          </p:nvSpPr>
          <p:spPr>
            <a:xfrm>
              <a:off x="3890318" y="159835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Open </a:t>
              </a:r>
              <a:r>
                <a:rPr lang="en-US" sz="2200" b="1" dirty="0" err="1">
                  <a:latin typeface="Arial" pitchFamily="34" charset="0"/>
                  <a:cs typeface="Arial" pitchFamily="34" charset="0"/>
                </a:rPr>
                <a:t>luchtweg</a:t>
              </a:r>
              <a:endParaRPr lang="en-US" sz="2200" b="1" dirty="0">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ChangeAspect="1"/>
            </p:cNvSpPr>
            <p:nvPr/>
          </p:nvSpPr>
          <p:spPr>
            <a:xfrm>
              <a:off x="3890318" y="540424"/>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Kind </a:t>
              </a:r>
              <a:r>
                <a:rPr lang="en-US" sz="2200" b="1" dirty="0" err="1">
                  <a:latin typeface="Arial" pitchFamily="34" charset="0"/>
                  <a:cs typeface="Arial" pitchFamily="34" charset="0"/>
                </a:rPr>
                <a:t>reageert</a:t>
              </a:r>
              <a:r>
                <a:rPr lang="en-US" sz="2200" b="1" dirty="0">
                  <a:latin typeface="Arial" pitchFamily="34" charset="0"/>
                  <a:cs typeface="Arial" pitchFamily="34" charset="0"/>
                </a:rPr>
                <a:t> </a:t>
              </a:r>
              <a:r>
                <a:rPr lang="en-US" sz="2200" b="1" dirty="0" err="1">
                  <a:latin typeface="Arial" pitchFamily="34" charset="0"/>
                  <a:cs typeface="Arial" pitchFamily="34" charset="0"/>
                </a:rPr>
                <a:t>niet</a:t>
              </a:r>
              <a:endParaRPr lang="en-US" sz="2200" b="1" dirty="0">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ChangeAspect="1"/>
            </p:cNvSpPr>
            <p:nvPr/>
          </p:nvSpPr>
          <p:spPr>
            <a:xfrm>
              <a:off x="3890318" y="2127313"/>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ChangeAspect="1"/>
            </p:cNvSpPr>
            <p:nvPr/>
          </p:nvSpPr>
          <p:spPr>
            <a:xfrm>
              <a:off x="3890318" y="4560265"/>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Ga door 15:2</a:t>
              </a:r>
            </a:p>
          </p:txBody>
        </p:sp>
        <p:sp>
          <p:nvSpPr>
            <p:cNvPr id="9" name="Rounded Rectangle 27">
              <a:extLst>
                <a:ext uri="{FF2B5EF4-FFF2-40B4-BE49-F238E27FC236}">
                  <a16:creationId xmlns:a16="http://schemas.microsoft.com/office/drawing/2014/main" id="{F8335EAB-BEAC-4D79-A9E7-8501C7DA2D05}"/>
                </a:ext>
              </a:extLst>
            </p:cNvPr>
            <p:cNvSpPr>
              <a:spLocks/>
            </p:cNvSpPr>
            <p:nvPr/>
          </p:nvSpPr>
          <p:spPr>
            <a:xfrm>
              <a:off x="3890318" y="5086802"/>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a:t>
              </a:r>
              <a:r>
                <a:rPr lang="en-US" sz="2200" b="1" dirty="0" err="1">
                  <a:latin typeface="Arial" pitchFamily="34" charset="0"/>
                  <a:cs typeface="Arial" pitchFamily="34" charset="0"/>
                </a:rPr>
                <a:t>er</a:t>
              </a:r>
              <a:r>
                <a:rPr lang="en-US" sz="2200" b="1" dirty="0">
                  <a:latin typeface="Arial" pitchFamily="34" charset="0"/>
                  <a:cs typeface="Arial" pitchFamily="34" charset="0"/>
                </a:rPr>
                <a:t> is</a:t>
              </a:r>
            </a:p>
          </p:txBody>
        </p:sp>
        <p:sp>
          <p:nvSpPr>
            <p:cNvPr id="10" name="Pijl: omlaag 9">
              <a:extLst>
                <a:ext uri="{FF2B5EF4-FFF2-40B4-BE49-F238E27FC236}">
                  <a16:creationId xmlns:a16="http://schemas.microsoft.com/office/drawing/2014/main" id="{D003B8C7-B3B1-42BF-98CC-DAE8113564C8}"/>
                </a:ext>
              </a:extLst>
            </p:cNvPr>
            <p:cNvSpPr/>
            <p:nvPr/>
          </p:nvSpPr>
          <p:spPr>
            <a:xfrm>
              <a:off x="7449659" y="540424"/>
              <a:ext cx="852023" cy="5374484"/>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dirty="0">
                  <a:latin typeface="Arial" panose="020B0604020202020204" pitchFamily="34" charset="0"/>
                  <a:cs typeface="Arial" panose="020B0604020202020204" pitchFamily="34" charset="0"/>
                </a:rPr>
                <a:t>Let op veiligheid</a:t>
              </a:r>
            </a:p>
          </p:txBody>
        </p:sp>
        <p:sp>
          <p:nvSpPr>
            <p:cNvPr id="11" name="Rounded Rectangle 27">
              <a:extLst>
                <a:ext uri="{FF2B5EF4-FFF2-40B4-BE49-F238E27FC236}">
                  <a16:creationId xmlns:a16="http://schemas.microsoft.com/office/drawing/2014/main" id="{5E266DAC-858A-43D6-9F78-5521BD4F4C50}"/>
                </a:ext>
              </a:extLst>
            </p:cNvPr>
            <p:cNvSpPr>
              <a:spLocks noChangeAspect="1"/>
            </p:cNvSpPr>
            <p:nvPr/>
          </p:nvSpPr>
          <p:spPr>
            <a:xfrm>
              <a:off x="3890318" y="265627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Geef</a:t>
              </a:r>
              <a:r>
                <a:rPr lang="en-US" sz="2200" b="1" dirty="0">
                  <a:latin typeface="Arial" pitchFamily="34" charset="0"/>
                  <a:cs typeface="Arial" pitchFamily="34" charset="0"/>
                </a:rPr>
                <a:t> 5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12" name="Rounded Rectangle 25">
              <a:extLst>
                <a:ext uri="{FF2B5EF4-FFF2-40B4-BE49-F238E27FC236}">
                  <a16:creationId xmlns:a16="http://schemas.microsoft.com/office/drawing/2014/main" id="{A2238502-A576-40D0-B8A4-51ACE20CCD20}"/>
                </a:ext>
              </a:extLst>
            </p:cNvPr>
            <p:cNvSpPr>
              <a:spLocks noChangeAspect="1"/>
            </p:cNvSpPr>
            <p:nvPr/>
          </p:nvSpPr>
          <p:spPr>
            <a:xfrm>
              <a:off x="3890318" y="3184634"/>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latin typeface="Arial" pitchFamily="34" charset="0"/>
                  <a:cs typeface="Arial" pitchFamily="34" charset="0"/>
                </a:rPr>
                <a:t>Als het kind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reageert</a:t>
              </a:r>
              <a:endParaRPr lang="en-US" sz="2100" b="1" dirty="0">
                <a:latin typeface="Arial" pitchFamily="34" charset="0"/>
                <a:cs typeface="Arial" pitchFamily="34" charset="0"/>
              </a:endParaRPr>
            </a:p>
          </p:txBody>
        </p:sp>
      </p:grpSp>
    </p:spTree>
    <p:extLst>
      <p:ext uri="{BB962C8B-B14F-4D97-AF65-F5344CB8AC3E}">
        <p14:creationId xmlns:p14="http://schemas.microsoft.com/office/powerpoint/2010/main" val="3932044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LET OP VEILIGHEID</a:t>
            </a:r>
            <a:endParaRPr lang="nl-NL" sz="2800" dirty="0"/>
          </a:p>
        </p:txBody>
      </p:sp>
      <p:grpSp>
        <p:nvGrpSpPr>
          <p:cNvPr id="21" name="Groep 20">
            <a:extLst>
              <a:ext uri="{FF2B5EF4-FFF2-40B4-BE49-F238E27FC236}">
                <a16:creationId xmlns:a16="http://schemas.microsoft.com/office/drawing/2014/main" id="{6532DF77-2CA9-450F-AF0A-6E1ED12D40FA}"/>
              </a:ext>
            </a:extLst>
          </p:cNvPr>
          <p:cNvGrpSpPr/>
          <p:nvPr/>
        </p:nvGrpSpPr>
        <p:grpSpPr>
          <a:xfrm>
            <a:off x="9162572" y="242002"/>
            <a:ext cx="2919410" cy="2866350"/>
            <a:chOff x="9162572" y="242002"/>
            <a:chExt cx="2919410" cy="2866350"/>
          </a:xfrm>
        </p:grpSpPr>
        <p:sp>
          <p:nvSpPr>
            <p:cNvPr id="6" name="Rounded Rectangle 18">
              <a:extLst>
                <a:ext uri="{FF2B5EF4-FFF2-40B4-BE49-F238E27FC236}">
                  <a16:creationId xmlns:a16="http://schemas.microsoft.com/office/drawing/2014/main" id="{7EF3BE30-0C2B-4985-8756-F81F129D5A68}"/>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7" name="Rounded Rectangle 19">
              <a:extLst>
                <a:ext uri="{FF2B5EF4-FFF2-40B4-BE49-F238E27FC236}">
                  <a16:creationId xmlns:a16="http://schemas.microsoft.com/office/drawing/2014/main" id="{3A7935F3-67BC-479A-B1A4-F3F1922F0ED2}"/>
                </a:ext>
              </a:extLst>
            </p:cNvPr>
            <p:cNvSpPr>
              <a:spLocks/>
            </p:cNvSpPr>
            <p:nvPr/>
          </p:nvSpPr>
          <p:spPr>
            <a:xfrm>
              <a:off x="9162572" y="53415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8" name="Rounded Rectangle 20">
              <a:extLst>
                <a:ext uri="{FF2B5EF4-FFF2-40B4-BE49-F238E27FC236}">
                  <a16:creationId xmlns:a16="http://schemas.microsoft.com/office/drawing/2014/main" id="{676D07C6-A24F-45F4-9F8C-908F29ACEBD1}"/>
                </a:ext>
              </a:extLst>
            </p:cNvPr>
            <p:cNvSpPr>
              <a:spLocks/>
            </p:cNvSpPr>
            <p:nvPr/>
          </p:nvSpPr>
          <p:spPr>
            <a:xfrm>
              <a:off x="9162572" y="82630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9" name="Rounded Rectangle 21">
              <a:extLst>
                <a:ext uri="{FF2B5EF4-FFF2-40B4-BE49-F238E27FC236}">
                  <a16:creationId xmlns:a16="http://schemas.microsoft.com/office/drawing/2014/main" id="{1146A931-0A34-4B26-BA17-22DC389E7BC2}"/>
                </a:ext>
              </a:extLst>
            </p:cNvPr>
            <p:cNvSpPr>
              <a:spLocks/>
            </p:cNvSpPr>
            <p:nvPr/>
          </p:nvSpPr>
          <p:spPr>
            <a:xfrm>
              <a:off x="9162572" y="24200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10" name="Rounded Rectangle 22">
              <a:extLst>
                <a:ext uri="{FF2B5EF4-FFF2-40B4-BE49-F238E27FC236}">
                  <a16:creationId xmlns:a16="http://schemas.microsoft.com/office/drawing/2014/main" id="{30750123-ABCC-4A94-80C9-938E28BB41AC}"/>
                </a:ext>
              </a:extLst>
            </p:cNvPr>
            <p:cNvSpPr>
              <a:spLocks/>
            </p:cNvSpPr>
            <p:nvPr/>
          </p:nvSpPr>
          <p:spPr>
            <a:xfrm>
              <a:off x="9162572" y="111845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11" name="Rounded Rectangle 24">
              <a:extLst>
                <a:ext uri="{FF2B5EF4-FFF2-40B4-BE49-F238E27FC236}">
                  <a16:creationId xmlns:a16="http://schemas.microsoft.com/office/drawing/2014/main" id="{AA4B503A-B3F8-4E67-8735-DA45CC523273}"/>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12" name="Rounded Rectangle 24">
              <a:extLst>
                <a:ext uri="{FF2B5EF4-FFF2-40B4-BE49-F238E27FC236}">
                  <a16:creationId xmlns:a16="http://schemas.microsoft.com/office/drawing/2014/main" id="{1876167C-638A-4490-B2C9-4794A594BB07}"/>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13" name="Pijl: omlaag 12">
              <a:extLst>
                <a:ext uri="{FF2B5EF4-FFF2-40B4-BE49-F238E27FC236}">
                  <a16:creationId xmlns:a16="http://schemas.microsoft.com/office/drawing/2014/main" id="{73DBFC63-64D6-48E8-A138-719BFC0FDEC6}"/>
                </a:ext>
              </a:extLst>
            </p:cNvPr>
            <p:cNvSpPr>
              <a:spLocks noChangeAspect="1"/>
            </p:cNvSpPr>
            <p:nvPr/>
          </p:nvSpPr>
          <p:spPr>
            <a:xfrm>
              <a:off x="11385344" y="242002"/>
              <a:ext cx="696638" cy="2866350"/>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16" name="Rounded Rectangle 24">
              <a:extLst>
                <a:ext uri="{FF2B5EF4-FFF2-40B4-BE49-F238E27FC236}">
                  <a16:creationId xmlns:a16="http://schemas.microsoft.com/office/drawing/2014/main" id="{2733317E-11D8-4BB9-9BFD-A0F9EC0C507F}"/>
                </a:ext>
              </a:extLst>
            </p:cNvPr>
            <p:cNvSpPr>
              <a:spLocks/>
            </p:cNvSpPr>
            <p:nvPr/>
          </p:nvSpPr>
          <p:spPr>
            <a:xfrm>
              <a:off x="9162572" y="140843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7" name="Rounded Rectangle 22">
              <a:extLst>
                <a:ext uri="{FF2B5EF4-FFF2-40B4-BE49-F238E27FC236}">
                  <a16:creationId xmlns:a16="http://schemas.microsoft.com/office/drawing/2014/main" id="{48ED06C4-A154-474B-9A9C-3FEB944BC018}"/>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pic>
        <p:nvPicPr>
          <p:cNvPr id="19" name="Afbeelding 18">
            <a:extLst>
              <a:ext uri="{FF2B5EF4-FFF2-40B4-BE49-F238E27FC236}">
                <a16:creationId xmlns:a16="http://schemas.microsoft.com/office/drawing/2014/main" id="{48BF0E3F-8BB8-4DC4-9966-7372ECBD74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4999" y="1002508"/>
            <a:ext cx="3342576" cy="4852983"/>
          </a:xfrm>
          <a:prstGeom prst="rect">
            <a:avLst/>
          </a:prstGeom>
        </p:spPr>
      </p:pic>
      <p:sp>
        <p:nvSpPr>
          <p:cNvPr id="20" name="Tekstvak 19">
            <a:extLst>
              <a:ext uri="{FF2B5EF4-FFF2-40B4-BE49-F238E27FC236}">
                <a16:creationId xmlns:a16="http://schemas.microsoft.com/office/drawing/2014/main" id="{6099BB28-18DA-4BD2-B5F5-ABFEBCC89286}"/>
              </a:ext>
            </a:extLst>
          </p:cNvPr>
          <p:cNvSpPr txBox="1"/>
          <p:nvPr/>
        </p:nvSpPr>
        <p:spPr>
          <a:xfrm>
            <a:off x="6096000" y="4445924"/>
            <a:ext cx="5466969" cy="461665"/>
          </a:xfrm>
          <a:prstGeom prst="rect">
            <a:avLst/>
          </a:prstGeom>
          <a:noFill/>
        </p:spPr>
        <p:txBody>
          <a:bodyPr wrap="square" rtlCol="0">
            <a:spAutoFit/>
          </a:bodyPr>
          <a:lstStyle/>
          <a:p>
            <a:r>
              <a:rPr lang="nl-NL" sz="2400" dirty="0">
                <a:latin typeface="Arial" panose="020B0604020202020204" pitchFamily="34" charset="0"/>
                <a:cs typeface="Arial" panose="020B0604020202020204" pitchFamily="34" charset="0"/>
              </a:rPr>
              <a:t>Voor jezelf, het kind en omstanders</a:t>
            </a:r>
          </a:p>
        </p:txBody>
      </p:sp>
    </p:spTree>
    <p:extLst>
      <p:ext uri="{BB962C8B-B14F-4D97-AF65-F5344CB8AC3E}">
        <p14:creationId xmlns:p14="http://schemas.microsoft.com/office/powerpoint/2010/main" val="374008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CONTROLEER BEWUSTZIJN</a:t>
            </a:r>
            <a:endParaRPr lang="nl-NL" sz="2800" dirty="0"/>
          </a:p>
        </p:txBody>
      </p:sp>
      <p:sp>
        <p:nvSpPr>
          <p:cNvPr id="15" name="Text Box 3">
            <a:extLst>
              <a:ext uri="{FF2B5EF4-FFF2-40B4-BE49-F238E27FC236}">
                <a16:creationId xmlns:a16="http://schemas.microsoft.com/office/drawing/2014/main" id="{E4A0B5E5-B925-4002-AE11-0EF0440F69DE}"/>
              </a:ext>
            </a:extLst>
          </p:cNvPr>
          <p:cNvSpPr txBox="1">
            <a:spLocks noChangeArrowheads="1"/>
          </p:cNvSpPr>
          <p:nvPr/>
        </p:nvSpPr>
        <p:spPr bwMode="auto">
          <a:xfrm>
            <a:off x="6096000" y="3276855"/>
            <a:ext cx="5495102" cy="2971834"/>
          </a:xfrm>
          <a:prstGeom prst="rect">
            <a:avLst/>
          </a:prstGeom>
          <a:noFill/>
          <a:ln w="9525">
            <a:noFill/>
            <a:miter lim="800000"/>
            <a:headEnd/>
            <a:tailEnd/>
          </a:ln>
        </p:spPr>
        <p:txBody>
          <a:bodyPr wrap="square" anchor="ctr" anchorCtr="0">
            <a:noAutofit/>
          </a:bodyPr>
          <a:lstStyle/>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Schud</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voorzichtig</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aan</a:t>
            </a:r>
            <a:r>
              <a:rPr lang="en-GB" sz="2300" dirty="0">
                <a:latin typeface="Arial" panose="020B0604020202020204" pitchFamily="34" charset="0"/>
                <a:cs typeface="Arial" panose="020B0604020202020204" pitchFamily="34" charset="0"/>
              </a:rPr>
              <a:t> de </a:t>
            </a:r>
            <a:r>
              <a:rPr lang="en-GB" sz="2300" dirty="0" err="1">
                <a:latin typeface="Arial" panose="020B0604020202020204" pitchFamily="34" charset="0"/>
                <a:cs typeface="Arial" panose="020B0604020202020204" pitchFamily="34" charset="0"/>
              </a:rPr>
              <a:t>schouders</a:t>
            </a:r>
            <a:endParaRPr lang="en-GB" sz="2300"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Vraag</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Gaat</a:t>
            </a:r>
            <a:r>
              <a:rPr lang="en-GB" sz="2300" dirty="0">
                <a:latin typeface="Arial" panose="020B0604020202020204" pitchFamily="34" charset="0"/>
                <a:cs typeface="Arial" panose="020B0604020202020204" pitchFamily="34" charset="0"/>
              </a:rPr>
              <a:t> het?”</a:t>
            </a: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Indien</a:t>
            </a:r>
            <a:r>
              <a:rPr lang="en-GB" sz="2300" dirty="0">
                <a:latin typeface="Arial" panose="020B0604020202020204" pitchFamily="34" charset="0"/>
                <a:cs typeface="Arial" panose="020B0604020202020204" pitchFamily="34" charset="0"/>
              </a:rPr>
              <a:t> het kind </a:t>
            </a:r>
            <a:r>
              <a:rPr lang="en-GB" sz="2300" dirty="0" err="1">
                <a:latin typeface="Arial" panose="020B0604020202020204" pitchFamily="34" charset="0"/>
                <a:cs typeface="Arial" panose="020B0604020202020204" pitchFamily="34" charset="0"/>
              </a:rPr>
              <a:t>reageert</a:t>
            </a:r>
            <a:r>
              <a:rPr lang="en-GB" sz="2300" dirty="0">
                <a:latin typeface="Arial" panose="020B0604020202020204" pitchFamily="34" charset="0"/>
                <a:cs typeface="Arial" panose="020B0604020202020204" pitchFamily="34" charset="0"/>
              </a:rPr>
              <a:t>:</a:t>
            </a:r>
          </a:p>
          <a:p>
            <a:pPr marL="800100" lvl="1" indent="-342900">
              <a:spcBef>
                <a:spcPts val="600"/>
              </a:spcBef>
              <a:buFontTx/>
              <a:buChar char="-"/>
            </a:pPr>
            <a:r>
              <a:rPr lang="en-GB" sz="2300" i="1" dirty="0">
                <a:latin typeface="Arial" panose="020B0604020202020204" pitchFamily="34" charset="0"/>
                <a:cs typeface="Arial" panose="020B0604020202020204" pitchFamily="34" charset="0"/>
              </a:rPr>
              <a:t>Handel </a:t>
            </a:r>
            <a:r>
              <a:rPr lang="en-GB" sz="2300" i="1" dirty="0" err="1">
                <a:latin typeface="Arial" panose="020B0604020202020204" pitchFamily="34" charset="0"/>
                <a:cs typeface="Arial" panose="020B0604020202020204" pitchFamily="34" charset="0"/>
              </a:rPr>
              <a:t>naar</a:t>
            </a:r>
            <a:r>
              <a:rPr lang="en-GB" sz="2300" i="1" dirty="0">
                <a:latin typeface="Arial" panose="020B0604020202020204" pitchFamily="34" charset="0"/>
                <a:cs typeface="Arial" panose="020B0604020202020204" pitchFamily="34" charset="0"/>
              </a:rPr>
              <a:t> </a:t>
            </a:r>
            <a:r>
              <a:rPr lang="en-GB" sz="2300" i="1" dirty="0" err="1">
                <a:latin typeface="Arial" panose="020B0604020202020204" pitchFamily="34" charset="0"/>
                <a:cs typeface="Arial" panose="020B0604020202020204" pitchFamily="34" charset="0"/>
              </a:rPr>
              <a:t>bevindingen</a:t>
            </a:r>
            <a:endParaRPr lang="en-GB" sz="2300" i="1"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Indien</a:t>
            </a:r>
            <a:r>
              <a:rPr lang="en-GB" sz="2300" dirty="0">
                <a:latin typeface="Arial" panose="020B0604020202020204" pitchFamily="34" charset="0"/>
                <a:cs typeface="Arial" panose="020B0604020202020204" pitchFamily="34" charset="0"/>
              </a:rPr>
              <a:t> het kind </a:t>
            </a:r>
            <a:r>
              <a:rPr lang="en-GB" sz="2300" b="1" dirty="0" err="1">
                <a:latin typeface="Arial" panose="020B0604020202020204" pitchFamily="34" charset="0"/>
                <a:cs typeface="Arial" panose="020B0604020202020204" pitchFamily="34" charset="0"/>
              </a:rPr>
              <a:t>niet</a:t>
            </a:r>
            <a:r>
              <a:rPr lang="en-GB" sz="2300" b="1"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reageert</a:t>
            </a:r>
            <a:r>
              <a:rPr lang="en-GB" sz="2300" dirty="0">
                <a:latin typeface="Arial" panose="020B0604020202020204" pitchFamily="34" charset="0"/>
                <a:cs typeface="Arial" panose="020B0604020202020204" pitchFamily="34" charset="0"/>
              </a:rPr>
              <a:t>:</a:t>
            </a:r>
          </a:p>
          <a:p>
            <a:pPr marL="800100" lvl="1" indent="-342900">
              <a:spcBef>
                <a:spcPts val="600"/>
              </a:spcBef>
              <a:buFontTx/>
              <a:buChar char="-"/>
            </a:pPr>
            <a:r>
              <a:rPr lang="en-GB" sz="2300" i="1" dirty="0" err="1">
                <a:latin typeface="Arial" panose="020B0604020202020204" pitchFamily="34" charset="0"/>
                <a:cs typeface="Arial" panose="020B0604020202020204" pitchFamily="34" charset="0"/>
              </a:rPr>
              <a:t>Alarmeren</a:t>
            </a:r>
            <a:endParaRPr lang="en-GB" sz="2300" i="1" dirty="0">
              <a:latin typeface="Arial" panose="020B0604020202020204" pitchFamily="34" charset="0"/>
              <a:cs typeface="Arial" panose="020B0604020202020204" pitchFamily="34" charset="0"/>
            </a:endParaRPr>
          </a:p>
        </p:txBody>
      </p:sp>
      <p:grpSp>
        <p:nvGrpSpPr>
          <p:cNvPr id="2" name="Groep 1">
            <a:extLst>
              <a:ext uri="{FF2B5EF4-FFF2-40B4-BE49-F238E27FC236}">
                <a16:creationId xmlns:a16="http://schemas.microsoft.com/office/drawing/2014/main" id="{EAA62B98-F4AA-4629-8A71-8E34A0B833C9}"/>
              </a:ext>
            </a:extLst>
          </p:cNvPr>
          <p:cNvGrpSpPr/>
          <p:nvPr/>
        </p:nvGrpSpPr>
        <p:grpSpPr>
          <a:xfrm>
            <a:off x="9162572" y="242002"/>
            <a:ext cx="2919410" cy="2866350"/>
            <a:chOff x="9162572" y="242002"/>
            <a:chExt cx="2919410" cy="2866350"/>
          </a:xfrm>
        </p:grpSpPr>
        <p:sp>
          <p:nvSpPr>
            <p:cNvPr id="17" name="Rounded Rectangle 18">
              <a:extLst>
                <a:ext uri="{FF2B5EF4-FFF2-40B4-BE49-F238E27FC236}">
                  <a16:creationId xmlns:a16="http://schemas.microsoft.com/office/drawing/2014/main" id="{8E094A39-5870-4D30-AC3F-ACF26620D64A}"/>
                </a:ext>
              </a:extLst>
            </p:cNvPr>
            <p:cNvSpPr>
              <a:spLocks/>
            </p:cNvSpPr>
            <p:nvPr/>
          </p:nvSpPr>
          <p:spPr>
            <a:xfrm>
              <a:off x="9162572" y="198839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15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26" name="Rounded Rectangle 19">
              <a:extLst>
                <a:ext uri="{FF2B5EF4-FFF2-40B4-BE49-F238E27FC236}">
                  <a16:creationId xmlns:a16="http://schemas.microsoft.com/office/drawing/2014/main" id="{F18CDA73-7DF0-4557-B879-FE91CC121030}"/>
                </a:ext>
              </a:extLst>
            </p:cNvPr>
            <p:cNvSpPr>
              <a:spLocks/>
            </p:cNvSpPr>
            <p:nvPr/>
          </p:nvSpPr>
          <p:spPr>
            <a:xfrm>
              <a:off x="9162572" y="53415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7" name="Rounded Rectangle 20">
              <a:extLst>
                <a:ext uri="{FF2B5EF4-FFF2-40B4-BE49-F238E27FC236}">
                  <a16:creationId xmlns:a16="http://schemas.microsoft.com/office/drawing/2014/main" id="{CD549E99-4B84-463A-80FA-C316BC76E28C}"/>
                </a:ext>
              </a:extLst>
            </p:cNvPr>
            <p:cNvSpPr>
              <a:spLocks/>
            </p:cNvSpPr>
            <p:nvPr/>
          </p:nvSpPr>
          <p:spPr>
            <a:xfrm>
              <a:off x="9162572" y="82630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8" name="Rounded Rectangle 21">
              <a:extLst>
                <a:ext uri="{FF2B5EF4-FFF2-40B4-BE49-F238E27FC236}">
                  <a16:creationId xmlns:a16="http://schemas.microsoft.com/office/drawing/2014/main" id="{663384EA-6117-4347-B51B-7532B6297031}"/>
                </a:ext>
              </a:extLst>
            </p:cNvPr>
            <p:cNvSpPr>
              <a:spLocks/>
            </p:cNvSpPr>
            <p:nvPr/>
          </p:nvSpPr>
          <p:spPr>
            <a:xfrm>
              <a:off x="9162572" y="242002"/>
              <a:ext cx="2160000" cy="252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Kind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9" name="Rounded Rectangle 22">
              <a:extLst>
                <a:ext uri="{FF2B5EF4-FFF2-40B4-BE49-F238E27FC236}">
                  <a16:creationId xmlns:a16="http://schemas.microsoft.com/office/drawing/2014/main" id="{5884BE48-7647-4686-BDD6-F0732872E933}"/>
                </a:ext>
              </a:extLst>
            </p:cNvPr>
            <p:cNvSpPr>
              <a:spLocks/>
            </p:cNvSpPr>
            <p:nvPr/>
          </p:nvSpPr>
          <p:spPr>
            <a:xfrm>
              <a:off x="9162572" y="111845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30" name="Rounded Rectangle 24">
              <a:extLst>
                <a:ext uri="{FF2B5EF4-FFF2-40B4-BE49-F238E27FC236}">
                  <a16:creationId xmlns:a16="http://schemas.microsoft.com/office/drawing/2014/main" id="{E5F25FB8-E8A3-49B6-93B2-2278CFA19724}"/>
                </a:ext>
              </a:extLst>
            </p:cNvPr>
            <p:cNvSpPr>
              <a:spLocks/>
            </p:cNvSpPr>
            <p:nvPr/>
          </p:nvSpPr>
          <p:spPr>
            <a:xfrm>
              <a:off x="9162572" y="242237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15:2</a:t>
              </a:r>
            </a:p>
          </p:txBody>
        </p:sp>
        <p:sp>
          <p:nvSpPr>
            <p:cNvPr id="31" name="Rounded Rectangle 24">
              <a:extLst>
                <a:ext uri="{FF2B5EF4-FFF2-40B4-BE49-F238E27FC236}">
                  <a16:creationId xmlns:a16="http://schemas.microsoft.com/office/drawing/2014/main" id="{39848284-AAB6-41F2-9B7E-674C7F53CE93}"/>
                </a:ext>
              </a:extLst>
            </p:cNvPr>
            <p:cNvSpPr>
              <a:spLocks/>
            </p:cNvSpPr>
            <p:nvPr/>
          </p:nvSpPr>
          <p:spPr>
            <a:xfrm>
              <a:off x="9162572" y="2712352"/>
              <a:ext cx="2160000" cy="396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32" name="Pijl: omlaag 31">
              <a:extLst>
                <a:ext uri="{FF2B5EF4-FFF2-40B4-BE49-F238E27FC236}">
                  <a16:creationId xmlns:a16="http://schemas.microsoft.com/office/drawing/2014/main" id="{62900404-4933-464C-896C-0C6E30F39E22}"/>
                </a:ext>
              </a:extLst>
            </p:cNvPr>
            <p:cNvSpPr>
              <a:spLocks noChangeAspect="1"/>
            </p:cNvSpPr>
            <p:nvPr/>
          </p:nvSpPr>
          <p:spPr>
            <a:xfrm>
              <a:off x="11385344" y="242002"/>
              <a:ext cx="696638" cy="2866350"/>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sp>
          <p:nvSpPr>
            <p:cNvPr id="33" name="Rounded Rectangle 24">
              <a:extLst>
                <a:ext uri="{FF2B5EF4-FFF2-40B4-BE49-F238E27FC236}">
                  <a16:creationId xmlns:a16="http://schemas.microsoft.com/office/drawing/2014/main" id="{A39CA7F3-6B91-41CC-AD35-9F35E281C763}"/>
                </a:ext>
              </a:extLst>
            </p:cNvPr>
            <p:cNvSpPr>
              <a:spLocks/>
            </p:cNvSpPr>
            <p:nvPr/>
          </p:nvSpPr>
          <p:spPr>
            <a:xfrm>
              <a:off x="9162572" y="1408432"/>
              <a:ext cx="2160000" cy="252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Geef</a:t>
              </a:r>
              <a:r>
                <a:rPr lang="en-US" sz="1200" b="1" dirty="0">
                  <a:latin typeface="Arial" pitchFamily="34" charset="0"/>
                  <a:cs typeface="Arial" pitchFamily="34" charset="0"/>
                </a:rPr>
                <a:t> 5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34" name="Rounded Rectangle 22">
              <a:extLst>
                <a:ext uri="{FF2B5EF4-FFF2-40B4-BE49-F238E27FC236}">
                  <a16:creationId xmlns:a16="http://schemas.microsoft.com/office/drawing/2014/main" id="{1A2BDDEF-2645-441E-8C4F-4AB48EA515C0}"/>
                </a:ext>
              </a:extLst>
            </p:cNvPr>
            <p:cNvSpPr>
              <a:spLocks/>
            </p:cNvSpPr>
            <p:nvPr/>
          </p:nvSpPr>
          <p:spPr>
            <a:xfrm>
              <a:off x="9162572" y="1698412"/>
              <a:ext cx="2160000" cy="252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pitchFamily="34" charset="0"/>
                  <a:cs typeface="Arial" pitchFamily="34" charset="0"/>
                </a:rPr>
                <a:t>Als het kind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reageert</a:t>
              </a:r>
              <a:endParaRPr lang="en-US" sz="1100" b="1" dirty="0">
                <a:latin typeface="Arial" pitchFamily="34" charset="0"/>
                <a:cs typeface="Arial" pitchFamily="34" charset="0"/>
              </a:endParaRPr>
            </a:p>
          </p:txBody>
        </p:sp>
      </p:grpSp>
      <p:pic>
        <p:nvPicPr>
          <p:cNvPr id="6" name="Afbeelding 5">
            <a:extLst>
              <a:ext uri="{FF2B5EF4-FFF2-40B4-BE49-F238E27FC236}">
                <a16:creationId xmlns:a16="http://schemas.microsoft.com/office/drawing/2014/main" id="{5A297E3D-03BD-46FF-801F-C59C42F6A041}"/>
              </a:ext>
            </a:extLst>
          </p:cNvPr>
          <p:cNvPicPr>
            <a:picLocks noChangeAspect="1"/>
          </p:cNvPicPr>
          <p:nvPr/>
        </p:nvPicPr>
        <p:blipFill rotWithShape="1">
          <a:blip r:embed="rId3">
            <a:extLst>
              <a:ext uri="{28A0092B-C50C-407E-A947-70E740481C1C}">
                <a14:useLocalDpi xmlns:a14="http://schemas.microsoft.com/office/drawing/2010/main" val="0"/>
              </a:ext>
            </a:extLst>
          </a:blip>
          <a:srcRect l="12634" t="4937" r="10165" b="5173"/>
          <a:stretch/>
        </p:blipFill>
        <p:spPr>
          <a:xfrm>
            <a:off x="762000" y="1624904"/>
            <a:ext cx="4648200" cy="3608192"/>
          </a:xfrm>
          <a:prstGeom prst="rect">
            <a:avLst/>
          </a:prstGeom>
        </p:spPr>
      </p:pic>
    </p:spTree>
    <p:extLst>
      <p:ext uri="{BB962C8B-B14F-4D97-AF65-F5344CB8AC3E}">
        <p14:creationId xmlns:p14="http://schemas.microsoft.com/office/powerpoint/2010/main" val="200422313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2508</Words>
  <Application>Microsoft Office PowerPoint</Application>
  <PresentationFormat>Breedbeeld</PresentationFormat>
  <Paragraphs>578</Paragraphs>
  <Slides>51</Slides>
  <Notes>15</Notes>
  <HiddenSlides>0</HiddenSlides>
  <MMClips>7</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51</vt:i4>
      </vt:variant>
    </vt:vector>
  </HeadingPairs>
  <TitlesOfParts>
    <vt:vector size="56" baseType="lpstr">
      <vt:lpstr>Arial</vt:lpstr>
      <vt:lpstr>Calibri</vt:lpstr>
      <vt:lpstr>Wingdings</vt:lpstr>
      <vt:lpstr>Kantoorthema</vt:lpstr>
      <vt:lpstr>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Martijn | Reanimatie Raad</dc:creator>
  <cp:lastModifiedBy>Frank | Reanimatie Raad</cp:lastModifiedBy>
  <cp:revision>111</cp:revision>
  <dcterms:created xsi:type="dcterms:W3CDTF">2021-06-08T15:16:41Z</dcterms:created>
  <dcterms:modified xsi:type="dcterms:W3CDTF">2025-04-08T09:27:13Z</dcterms:modified>
</cp:coreProperties>
</file>